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heme/theme3.xml" ContentType="application/vnd.openxmlformats-officedocument.theme+xml"/>
  <Override PartName="/ppt/tags/tag116.xml" ContentType="application/vnd.openxmlformats-officedocument.presentationml.tags+xml"/>
  <Override PartName="/ppt/tags/tag117.xml" ContentType="application/vnd.openxmlformats-officedocument.presentationml.tags+xml"/>
  <Override PartName="/ppt/notesSlides/notesSlide1.xml" ContentType="application/vnd.openxmlformats-officedocument.presentationml.notesSlide+xml"/>
  <Override PartName="/ppt/tags/tag118.xml" ContentType="application/vnd.openxmlformats-officedocument.presentationml.tags+xml"/>
  <Override PartName="/ppt/notesSlides/notesSlide2.xml" ContentType="application/vnd.openxmlformats-officedocument.presentationml.notesSlide+xml"/>
  <Override PartName="/ppt/tags/tag119.xml" ContentType="application/vnd.openxmlformats-officedocument.presentationml.tags+xml"/>
  <Override PartName="/ppt/notesSlides/notesSlide3.xml" ContentType="application/vnd.openxmlformats-officedocument.presentationml.notesSlide+xml"/>
  <Override PartName="/ppt/tags/tag120.xml" ContentType="application/vnd.openxmlformats-officedocument.presentationml.tags+xml"/>
  <Override PartName="/ppt/notesSlides/notesSlide4.xml" ContentType="application/vnd.openxmlformats-officedocument.presentationml.notesSlide+xml"/>
  <Override PartName="/ppt/tags/tag121.xml" ContentType="application/vnd.openxmlformats-officedocument.presentationml.tags+xml"/>
  <Override PartName="/ppt/notesSlides/notesSlide5.xml" ContentType="application/vnd.openxmlformats-officedocument.presentationml.notesSlide+xml"/>
  <Override PartName="/ppt/tags/tag122.xml" ContentType="application/vnd.openxmlformats-officedocument.presentationml.tags+xml"/>
  <Override PartName="/ppt/notesSlides/notesSlide6.xml" ContentType="application/vnd.openxmlformats-officedocument.presentationml.notesSlide+xml"/>
  <Override PartName="/ppt/tags/tag123.xml" ContentType="application/vnd.openxmlformats-officedocument.presentationml.tags+xml"/>
  <Override PartName="/ppt/notesSlides/notesSlide7.xml" ContentType="application/vnd.openxmlformats-officedocument.presentationml.notesSlide+xml"/>
  <Override PartName="/ppt/tags/tag124.xml" ContentType="application/vnd.openxmlformats-officedocument.presentationml.tags+xml"/>
  <Override PartName="/ppt/notesSlides/notesSlide8.xml" ContentType="application/vnd.openxmlformats-officedocument.presentationml.notesSlide+xml"/>
  <Override PartName="/ppt/tags/tag125.xml" ContentType="application/vnd.openxmlformats-officedocument.presentationml.tags+xml"/>
  <Override PartName="/ppt/notesSlides/notesSlide9.xml" ContentType="application/vnd.openxmlformats-officedocument.presentationml.notesSlide+xml"/>
  <Override PartName="/ppt/tags/tag126.xml" ContentType="application/vnd.openxmlformats-officedocument.presentationml.tags+xml"/>
  <Override PartName="/ppt/notesSlides/notesSlide10.xml" ContentType="application/vnd.openxmlformats-officedocument.presentationml.notesSlide+xml"/>
  <Override PartName="/ppt/tags/tag127.xml" ContentType="application/vnd.openxmlformats-officedocument.presentationml.tags+xml"/>
  <Override PartName="/ppt/notesSlides/notesSlide11.xml" ContentType="application/vnd.openxmlformats-officedocument.presentationml.notesSlide+xml"/>
  <Override PartName="/ppt/tags/tag128.xml" ContentType="application/vnd.openxmlformats-officedocument.presentationml.tags+xml"/>
  <Override PartName="/ppt/notesSlides/notesSlide12.xml" ContentType="application/vnd.openxmlformats-officedocument.presentationml.notesSlide+xml"/>
  <Override PartName="/ppt/tags/tag129.xml" ContentType="application/vnd.openxmlformats-officedocument.presentationml.tags+xml"/>
  <Override PartName="/ppt/notesSlides/notesSlide13.xml" ContentType="application/vnd.openxmlformats-officedocument.presentationml.notesSlide+xml"/>
  <Override PartName="/ppt/tags/tag130.xml" ContentType="application/vnd.openxmlformats-officedocument.presentationml.tags+xml"/>
  <Override PartName="/ppt/notesSlides/notesSlide14.xml" ContentType="application/vnd.openxmlformats-officedocument.presentationml.notesSlide+xml"/>
  <Override PartName="/ppt/tags/tag131.xml" ContentType="application/vnd.openxmlformats-officedocument.presentationml.tags+xml"/>
  <Override PartName="/ppt/notesSlides/notesSlide15.xml" ContentType="application/vnd.openxmlformats-officedocument.presentationml.notesSlide+xml"/>
  <Override PartName="/ppt/tags/tag132.xml" ContentType="application/vnd.openxmlformats-officedocument.presentationml.tags+xml"/>
  <Override PartName="/ppt/notesSlides/notesSlide16.xml" ContentType="application/vnd.openxmlformats-officedocument.presentationml.notesSlide+xml"/>
  <Override PartName="/ppt/tags/tag133.xml" ContentType="application/vnd.openxmlformats-officedocument.presentationml.tags+xml"/>
  <Override PartName="/ppt/notesSlides/notesSlide17.xml" ContentType="application/vnd.openxmlformats-officedocument.presentationml.notesSlide+xml"/>
  <Override PartName="/ppt/tags/tag134.xml" ContentType="application/vnd.openxmlformats-officedocument.presentationml.tags+xml"/>
  <Override PartName="/ppt/notesSlides/notesSlide18.xml" ContentType="application/vnd.openxmlformats-officedocument.presentationml.notesSlide+xml"/>
  <Override PartName="/ppt/tags/tag135.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3"/>
  </p:notesMasterIdLst>
  <p:sldIdLst>
    <p:sldId id="354" r:id="rId3"/>
    <p:sldId id="391" r:id="rId4"/>
    <p:sldId id="259" r:id="rId5"/>
    <p:sldId id="260" r:id="rId6"/>
    <p:sldId id="271" r:id="rId7"/>
    <p:sldId id="268" r:id="rId8"/>
    <p:sldId id="371" r:id="rId9"/>
    <p:sldId id="373" r:id="rId10"/>
    <p:sldId id="269" r:id="rId11"/>
    <p:sldId id="346" r:id="rId12"/>
    <p:sldId id="376" r:id="rId13"/>
    <p:sldId id="278" r:id="rId14"/>
    <p:sldId id="382" r:id="rId15"/>
    <p:sldId id="383" r:id="rId16"/>
    <p:sldId id="388" r:id="rId17"/>
    <p:sldId id="389" r:id="rId18"/>
    <p:sldId id="390" r:id="rId19"/>
    <p:sldId id="270" r:id="rId20"/>
    <p:sldId id="281" r:id="rId21"/>
    <p:sldId id="267"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693E"/>
    <a:srgbClr val="007D4A"/>
    <a:srgbClr val="7EBD2B"/>
    <a:srgbClr val="7FBD2B"/>
    <a:srgbClr val="008044"/>
    <a:srgbClr val="008000"/>
    <a:srgbClr val="5096C8"/>
    <a:srgbClr val="6B7996"/>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67" d="100"/>
          <a:sy n="67" d="100"/>
        </p:scale>
        <p:origin x="84" y="6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CN" panose="02020400000000000000" pitchFamily="18" charset="-122"/>
                <a:ea typeface="思源宋体 CN" panose="02020400000000000000"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CN" panose="02020400000000000000" pitchFamily="18" charset="-122"/>
                <a:ea typeface="思源宋体 CN" panose="02020400000000000000" pitchFamily="18" charset="-122"/>
              </a:defRPr>
            </a:lvl1pPr>
          </a:lstStyle>
          <a:p>
            <a:fld id="{CC781ED1-B18A-498B-BA83-67DF597B8C62}" type="datetimeFigureOut">
              <a:rPr lang="zh-CN" altLang="en-US" smtClean="0"/>
              <a:t>2023-5-5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CN" panose="02020400000000000000" pitchFamily="18" charset="-122"/>
                <a:ea typeface="思源宋体 CN" panose="02020400000000000000"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CN" panose="02020400000000000000" pitchFamily="18" charset="-122"/>
                <a:ea typeface="思源宋体 CN" panose="02020400000000000000" pitchFamily="18" charset="-122"/>
              </a:defRPr>
            </a:lvl1pPr>
          </a:lstStyle>
          <a:p>
            <a:fld id="{F3718B9F-005A-4475-ACFF-A102061F591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CN" panose="02020400000000000000" pitchFamily="18" charset="-122"/>
        <a:ea typeface="思源宋体 CN" panose="02020400000000000000" pitchFamily="18" charset="-122"/>
        <a:cs typeface="+mn-cs"/>
      </a:defRPr>
    </a:lvl1pPr>
    <a:lvl2pPr marL="457200" algn="l" defTabSz="914400" rtl="0" eaLnBrk="1" latinLnBrk="0" hangingPunct="1">
      <a:defRPr sz="1200" kern="1200">
        <a:solidFill>
          <a:schemeClr val="tx1"/>
        </a:solidFill>
        <a:latin typeface="思源宋体 CN" panose="02020400000000000000" pitchFamily="18" charset="-122"/>
        <a:ea typeface="思源宋体 CN" panose="02020400000000000000" pitchFamily="18" charset="-122"/>
        <a:cs typeface="+mn-cs"/>
      </a:defRPr>
    </a:lvl2pPr>
    <a:lvl3pPr marL="914400" algn="l" defTabSz="914400" rtl="0" eaLnBrk="1" latinLnBrk="0" hangingPunct="1">
      <a:defRPr sz="1200" kern="1200">
        <a:solidFill>
          <a:schemeClr val="tx1"/>
        </a:solidFill>
        <a:latin typeface="思源宋体 CN" panose="02020400000000000000" pitchFamily="18" charset="-122"/>
        <a:ea typeface="思源宋体 CN" panose="02020400000000000000" pitchFamily="18" charset="-122"/>
        <a:cs typeface="+mn-cs"/>
      </a:defRPr>
    </a:lvl3pPr>
    <a:lvl4pPr marL="1371600" algn="l" defTabSz="914400" rtl="0" eaLnBrk="1" latinLnBrk="0" hangingPunct="1">
      <a:defRPr sz="1200" kern="1200">
        <a:solidFill>
          <a:schemeClr val="tx1"/>
        </a:solidFill>
        <a:latin typeface="思源宋体 CN" panose="02020400000000000000" pitchFamily="18" charset="-122"/>
        <a:ea typeface="思源宋体 CN" panose="02020400000000000000" pitchFamily="18" charset="-122"/>
        <a:cs typeface="+mn-cs"/>
      </a:defRPr>
    </a:lvl4pPr>
    <a:lvl5pPr marL="1828800" algn="l" defTabSz="914400" rtl="0" eaLnBrk="1" latinLnBrk="0" hangingPunct="1">
      <a:defRPr sz="1200" kern="1200">
        <a:solidFill>
          <a:schemeClr val="tx1"/>
        </a:solidFill>
        <a:latin typeface="思源宋体 CN" panose="02020400000000000000" pitchFamily="18" charset="-122"/>
        <a:ea typeface="思源宋体 CN" panose="02020400000000000000"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t>2</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626383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A00AE01-8B5C-43CA-A6CC-9D2B9BA83D0C}"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t>11</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t>12</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A00AE01-8B5C-43CA-A6CC-9D2B9BA83D0C}"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t>13</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t>14</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A00AE01-8B5C-43CA-A6CC-9D2B9BA83D0C}"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t>15</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t>16</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A00AE01-8B5C-43CA-A6CC-9D2B9BA83D0C}"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t>17</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t>18</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t>19</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913DAB7-4622-4D71-A561-AC5BB0C8770E}"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t>20</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t>3</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t>4</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t>5</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t>6</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t>7</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t>8</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t>9</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A00AE01-8B5C-43CA-A6CC-9D2B9BA83D0C}"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t>10</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2.xml"/><Relationship Id="rId5" Type="http://schemas.openxmlformats.org/officeDocument/2006/relationships/tags" Target="../tags/tag11.xml"/><Relationship Id="rId4"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5" Type="http://schemas.openxmlformats.org/officeDocument/2006/relationships/tags" Target="../tags/tag16.xml"/><Relationship Id="rId10" Type="http://schemas.openxmlformats.org/officeDocument/2006/relationships/image" Target="../media/image1.jpeg"/><Relationship Id="rId4" Type="http://schemas.openxmlformats.org/officeDocument/2006/relationships/tags" Target="../tags/tag15.xml"/><Relationship Id="rId9"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slideMaster" Target="../slideMasters/slideMaster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36.xml"/><Relationship Id="rId7" Type="http://schemas.openxmlformats.org/officeDocument/2006/relationships/slideMaster" Target="../slideMasters/slideMaster2.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2.xml"/><Relationship Id="rId5" Type="http://schemas.openxmlformats.org/officeDocument/2006/relationships/tags" Target="../tags/tag53.xml"/><Relationship Id="rId4" Type="http://schemas.openxmlformats.org/officeDocument/2006/relationships/tags" Target="../tags/tag5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2.xml"/><Relationship Id="rId4" Type="http://schemas.openxmlformats.org/officeDocument/2006/relationships/tags" Target="../tags/tag57.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slideMaster" Target="../slideMasters/slideMaster2.xml"/><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tags" Target="../tags/tag69.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0" Type="http://schemas.openxmlformats.org/officeDocument/2006/relationships/tags" Target="../tags/tag67.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image" Target="../media/image1.jpeg"/></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slideMaster" Target="../slideMasters/slideMaster2.xml"/><Relationship Id="rId4" Type="http://schemas.openxmlformats.org/officeDocument/2006/relationships/tags" Target="../tags/tag73.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slideMaster" Target="../slideMasters/slideMaster2.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s>
</file>

<file path=ppt/slideLayouts/_rels/slideLayout25.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82.xml"/><Relationship Id="rId7" Type="http://schemas.openxmlformats.org/officeDocument/2006/relationships/tags" Target="../tags/tag86.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s>
</file>

<file path=ppt/slideLayouts/_rels/slideLayout2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89.xml"/><Relationship Id="rId7" Type="http://schemas.openxmlformats.org/officeDocument/2006/relationships/tags" Target="../tags/tag93.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s>
</file>

<file path=ppt/slideLayouts/_rels/slideLayout2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08.xml"/><Relationship Id="rId3" Type="http://schemas.openxmlformats.org/officeDocument/2006/relationships/tags" Target="../tags/tag103.xml"/><Relationship Id="rId7" Type="http://schemas.openxmlformats.org/officeDocument/2006/relationships/tags" Target="../tags/tag107.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5" Type="http://schemas.openxmlformats.org/officeDocument/2006/relationships/tags" Target="../tags/tag105.xml"/><Relationship Id="rId10" Type="http://schemas.openxmlformats.org/officeDocument/2006/relationships/slideMaster" Target="../slideMasters/slideMaster2.xml"/><Relationship Id="rId4" Type="http://schemas.openxmlformats.org/officeDocument/2006/relationships/tags" Target="../tags/tag104.xml"/><Relationship Id="rId9" Type="http://schemas.openxmlformats.org/officeDocument/2006/relationships/tags" Target="../tags/tag109.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12.xml"/><Relationship Id="rId7" Type="http://schemas.openxmlformats.org/officeDocument/2006/relationships/slideMaster" Target="../slideMasters/slideMaster2.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EB521FE-9AB3-406E-873E-3C6600EFAF8A}" type="datetimeFigureOut">
              <a:rPr lang="zh-CN" altLang="en-US" smtClean="0"/>
              <a:t>2023-5-5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925DA-A1DF-4912-A0F4-9BA15E6DCFA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EB521FE-9AB3-406E-873E-3C6600EFAF8A}" type="datetimeFigureOut">
              <a:rPr lang="zh-CN" altLang="en-US" smtClean="0"/>
              <a:t>2023-5-5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925DA-A1DF-4912-A0F4-9BA15E6DCFA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EB521FE-9AB3-406E-873E-3C6600EFAF8A}" type="datetimeFigureOut">
              <a:rPr lang="zh-CN" altLang="en-US" smtClean="0"/>
              <a:t>2023-5-5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925DA-A1DF-4912-A0F4-9BA15E6DCFA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2023-5-5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7" name="图片 6" descr="C:\Users\wps\Desktop\shutterstock_1718852713 s.jpgshutterstock_1718852713 s"/>
          <p:cNvPicPr>
            <a:picLocks noChangeAspect="1"/>
          </p:cNvPicPr>
          <p:nvPr>
            <p:custDataLst>
              <p:tags r:id="rId1"/>
            </p:custDataLst>
          </p:nvPr>
        </p:nvPicPr>
        <p:blipFill>
          <a:blip r:embed="rId10"/>
          <a:srcRect l="14582" t="36239" r="521" b="672"/>
          <a:stretch>
            <a:fillRect/>
          </a:stretch>
        </p:blipFill>
        <p:spPr>
          <a:xfrm>
            <a:off x="0" y="0"/>
            <a:ext cx="10448925" cy="6858635"/>
          </a:xfrm>
          <a:prstGeom prst="rect">
            <a:avLst/>
          </a:prstGeom>
        </p:spPr>
      </p:pic>
      <p:sp>
        <p:nvSpPr>
          <p:cNvPr id="8" name="矩形 7"/>
          <p:cNvSpPr/>
          <p:nvPr>
            <p:custDataLst>
              <p:tags r:id="rId2"/>
            </p:custDataLst>
          </p:nvPr>
        </p:nvSpPr>
        <p:spPr>
          <a:xfrm rot="5400000">
            <a:off x="1754505" y="561975"/>
            <a:ext cx="2225675" cy="5734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3"/>
            </p:custDataLst>
          </p:nvPr>
        </p:nvSpPr>
        <p:spPr>
          <a:xfrm>
            <a:off x="8047355" y="5782310"/>
            <a:ext cx="4144645" cy="2717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2023-5-5</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7"/>
            </p:custDataLst>
          </p:nvPr>
        </p:nvSpPr>
        <p:spPr>
          <a:xfrm>
            <a:off x="2518410" y="2807608"/>
            <a:ext cx="3126739" cy="730885"/>
          </a:xfrm>
        </p:spPr>
        <p:txBody>
          <a:bodyPr lIns="90000" tIns="46800" rIns="90000" bIns="0" anchor="b" anchorCtr="0">
            <a:noAutofit/>
          </a:bodyPr>
          <a:lstStyle>
            <a:lvl1pPr algn="dist">
              <a:defRPr sz="3600" b="0" u="none" strike="noStrike" kern="1200" cap="none" spc="300" normalizeH="0" baseline="0">
                <a:solidFill>
                  <a:schemeClr val="bg1"/>
                </a:solidFill>
                <a:uFillTx/>
                <a:latin typeface="Arial" panose="020B0604020202020204" pitchFamily="34" charset="0"/>
                <a:ea typeface="微软雅黑" panose="020B0503020204020204" charset="-122"/>
              </a:defRPr>
            </a:lvl1pPr>
          </a:lstStyle>
          <a:p>
            <a:r>
              <a:rPr lang="zh-CN" altLang="en-US" dirty="0"/>
              <a:t>编辑标题</a:t>
            </a:r>
          </a:p>
        </p:txBody>
      </p:sp>
      <p:sp>
        <p:nvSpPr>
          <p:cNvPr id="3" name="文本占位符 2"/>
          <p:cNvSpPr>
            <a:spLocks noGrp="1"/>
          </p:cNvSpPr>
          <p:nvPr>
            <p:ph type="body" idx="1" hasCustomPrompt="1"/>
            <p:custDataLst>
              <p:tags r:id="rId8"/>
            </p:custDataLst>
          </p:nvPr>
        </p:nvSpPr>
        <p:spPr>
          <a:xfrm>
            <a:off x="2518410" y="3568500"/>
            <a:ext cx="3126739" cy="504664"/>
          </a:xfrm>
        </p:spPr>
        <p:txBody>
          <a:bodyPr lIns="90000" tIns="0" rIns="90000" bIns="46800">
            <a:noAutofit/>
          </a:bodyPr>
          <a:lstStyle>
            <a:lvl1pPr marL="0" indent="0" eaLnBrk="1" fontAlgn="auto" latinLnBrk="0" hangingPunct="1">
              <a:buNone/>
              <a:defRPr kumimoji="0" lang="zh-CN" altLang="en-US" sz="2000" b="0" i="0" u="none" strike="noStrike" kern="1200" cap="none" spc="150" normalizeH="0" baseline="0" noProof="1">
                <a:solidFill>
                  <a:schemeClr val="bg1">
                    <a:lumMod val="9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38877" y="952508"/>
            <a:ext cx="5283242" cy="5388907"/>
          </a:xfrm>
        </p:spPr>
        <p:txBody>
          <a:bodyPr>
            <a:noAutofit/>
          </a:bodyPr>
          <a:lstStyle>
            <a:lvl1pPr>
              <a:defRPr sz="1600" baseline="0">
                <a:latin typeface="Arial" panose="020B0604020202020204" pitchFamily="34" charset="0"/>
                <a:ea typeface="微软雅黑" panose="020B0503020204020204" charset="-122"/>
              </a:defRPr>
            </a:lvl1pPr>
            <a:lvl2pPr>
              <a:defRPr sz="1600" baseline="0">
                <a:latin typeface="Arial" panose="020B0604020202020204" pitchFamily="34" charset="0"/>
                <a:ea typeface="微软雅黑" panose="020B0503020204020204" charset="-122"/>
              </a:defRPr>
            </a:lvl2pPr>
            <a:lvl3pPr>
              <a:defRPr sz="1600" baseline="0">
                <a:latin typeface="Arial" panose="020B0604020202020204" pitchFamily="34" charset="0"/>
                <a:ea typeface="微软雅黑" panose="020B0503020204020204" charset="-122"/>
              </a:defRPr>
            </a:lvl3pPr>
            <a:lvl4pPr>
              <a:defRPr sz="1600" baseline="0">
                <a:latin typeface="Arial" panose="020B0604020202020204" pitchFamily="34" charset="0"/>
                <a:ea typeface="微软雅黑" panose="020B0503020204020204" charset="-122"/>
              </a:defRPr>
            </a:lvl4pPr>
            <a:lvl5pPr>
              <a:defRPr sz="1600"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2023-5-5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2023-5-5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 name="图片 6" descr="C:\Users\wps\Desktop\shutterstock_1718852713 s.jpgshutterstock_1718852713 s"/>
          <p:cNvPicPr>
            <a:picLocks noChangeAspect="1"/>
          </p:cNvPicPr>
          <p:nvPr>
            <p:custDataLst>
              <p:tags r:id="rId1"/>
            </p:custDataLst>
          </p:nvPr>
        </p:nvPicPr>
        <p:blipFill>
          <a:blip r:embed="rId8"/>
          <a:srcRect l="28522" t="10026" r="40808" b="1081"/>
          <a:stretch>
            <a:fillRect/>
          </a:stretch>
        </p:blipFill>
        <p:spPr>
          <a:xfrm flipH="1">
            <a:off x="2747010" y="635"/>
            <a:ext cx="3154680" cy="6857365"/>
          </a:xfrm>
          <a:prstGeom prst="rect">
            <a:avLst/>
          </a:prstGeom>
        </p:spPr>
      </p:pic>
      <p:sp>
        <p:nvSpPr>
          <p:cNvPr id="6" name="矩形 5"/>
          <p:cNvSpPr/>
          <p:nvPr>
            <p:custDataLst>
              <p:tags r:id="rId2"/>
            </p:custDataLst>
          </p:nvPr>
        </p:nvSpPr>
        <p:spPr>
          <a:xfrm rot="5400000">
            <a:off x="1469390" y="-783590"/>
            <a:ext cx="1778000" cy="4717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3"/>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2023-5-5</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2023-5-5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2023-5-5</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EB521FE-9AB3-406E-873E-3C6600EFAF8A}" type="datetimeFigureOut">
              <a:rPr lang="zh-CN" altLang="en-US" smtClean="0"/>
              <a:t>2023-5-5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925DA-A1DF-4912-A0F4-9BA15E6DCFA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baseline="0">
                <a:latin typeface="Arial" panose="020B0604020202020204" pitchFamily="34" charset="0"/>
                <a:ea typeface="微软雅黑" panose="020B0503020204020204" charset="-122"/>
              </a:defRPr>
            </a:lvl1pPr>
            <a:lvl2pPr indent="0" eaLnBrk="1" fontAlgn="auto" latinLnBrk="0" hangingPunct="1">
              <a:defRPr baseline="0">
                <a:latin typeface="Arial" panose="020B0604020202020204" pitchFamily="34" charset="0"/>
                <a:ea typeface="微软雅黑" panose="020B0503020204020204" charset="-122"/>
              </a:defRPr>
            </a:lvl2pPr>
            <a:lvl3pPr indent="0" eaLnBrk="1" fontAlgn="auto" latinLnBrk="0" hangingPunct="1">
              <a:defRPr baseline="0">
                <a:latin typeface="Arial" panose="020B0604020202020204" pitchFamily="34" charset="0"/>
                <a:ea typeface="微软雅黑" panose="020B0503020204020204" charset="-122"/>
              </a:defRPr>
            </a:lvl3pPr>
            <a:lvl4pPr indent="0" eaLnBrk="1" fontAlgn="auto" latinLnBrk="0" hangingPunct="1">
              <a:defRPr baseline="0">
                <a:latin typeface="Arial" panose="020B0604020202020204" pitchFamily="34" charset="0"/>
                <a:ea typeface="微软雅黑" panose="020B0503020204020204" charset="-122"/>
              </a:defRPr>
            </a:lvl4pPr>
            <a:lvl5pPr indent="0" eaLnBrk="1" fontAlgn="auto" latinLnBrk="0" hangingPunct="1">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2023-5-5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2023-5-5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388907"/>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6" name="图片 5" descr="C:\Users\wps\Desktop\shutterstock_1718852713 s.jpgshutterstock_1718852713 s"/>
          <p:cNvPicPr>
            <a:picLocks noChangeAspect="1"/>
          </p:cNvPicPr>
          <p:nvPr>
            <p:custDataLst>
              <p:tags r:id="rId1"/>
            </p:custDataLst>
          </p:nvPr>
        </p:nvPicPr>
        <p:blipFill>
          <a:blip r:embed="rId14"/>
          <a:srcRect l="23237" t="19662" b="8341"/>
          <a:stretch>
            <a:fillRect/>
          </a:stretch>
        </p:blipFill>
        <p:spPr>
          <a:xfrm flipH="1">
            <a:off x="2647315" y="367030"/>
            <a:ext cx="9158605" cy="6106160"/>
          </a:xfrm>
          <a:prstGeom prst="rect">
            <a:avLst/>
          </a:prstGeom>
        </p:spPr>
      </p:pic>
      <p:sp>
        <p:nvSpPr>
          <p:cNvPr id="7" name="矩形 6"/>
          <p:cNvSpPr/>
          <p:nvPr>
            <p:custDataLst>
              <p:tags r:id="rId2"/>
            </p:custDataLst>
          </p:nvPr>
        </p:nvSpPr>
        <p:spPr>
          <a:xfrm>
            <a:off x="1797050" y="2292350"/>
            <a:ext cx="5421630" cy="2273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custDataLst>
              <p:tags r:id="rId3"/>
            </p:custDataLst>
          </p:nvPr>
        </p:nvGrpSpPr>
        <p:grpSpPr>
          <a:xfrm flipH="1">
            <a:off x="640080" y="1176020"/>
            <a:ext cx="76200" cy="4504690"/>
            <a:chOff x="1057" y="2067"/>
            <a:chExt cx="35" cy="6667"/>
          </a:xfrm>
        </p:grpSpPr>
        <p:cxnSp>
          <p:nvCxnSpPr>
            <p:cNvPr id="14" name="直接连接符 13"/>
            <p:cNvCxnSpPr/>
            <p:nvPr>
              <p:custDataLst>
                <p:tags r:id="rId11"/>
              </p:custDataLst>
            </p:nvPr>
          </p:nvCxnSpPr>
          <p:spPr>
            <a:xfrm>
              <a:off x="1092" y="2067"/>
              <a:ext cx="0" cy="6666"/>
            </a:xfrm>
            <a:prstGeom prst="line">
              <a:avLst/>
            </a:prstGeom>
            <a:ln w="762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2"/>
              </p:custDataLst>
            </p:nvPr>
          </p:nvCxnSpPr>
          <p:spPr>
            <a:xfrm>
              <a:off x="1057" y="2068"/>
              <a:ext cx="0" cy="6666"/>
            </a:xfrm>
            <a:prstGeom prst="line">
              <a:avLst/>
            </a:prstGeom>
            <a:ln w="3175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hasCustomPrompt="1"/>
            <p:custDataLst>
              <p:tags r:id="rId4"/>
            </p:custDataLst>
          </p:nvPr>
        </p:nvSpPr>
        <p:spPr>
          <a:xfrm>
            <a:off x="2466339" y="2516029"/>
            <a:ext cx="4631145" cy="1147445"/>
          </a:xfrm>
        </p:spPr>
        <p:txBody>
          <a:bodyPr vert="horz" lIns="90000" tIns="46800" rIns="90000" bIns="0" rtlCol="0" anchor="b" anchorCtr="0">
            <a:normAutofit/>
          </a:bodyPr>
          <a:lstStyle>
            <a:lvl1pPr marL="0" marR="0" algn="l" defTabSz="914400" rtl="0" eaLnBrk="1" fontAlgn="auto" latinLnBrk="0" hangingPunct="1">
              <a:lnSpc>
                <a:spcPct val="100000"/>
              </a:lnSpc>
              <a:buNone/>
              <a:defRPr kumimoji="0" lang="zh-CN" altLang="en-US" sz="7200" b="0" i="0" u="none" strike="noStrike" kern="1200" cap="none" spc="600" normalizeH="0" baseline="0" noProof="1" dirty="0">
                <a:solidFill>
                  <a:schemeClr val="bg1"/>
                </a:solidFill>
                <a:uFillTx/>
                <a:latin typeface="Arial" panose="020B0604020202020204" pitchFamily="34" charset="0"/>
                <a:ea typeface="微软雅黑" panose="020B0503020204020204" charset="-122"/>
                <a:cs typeface="+mj-cs"/>
                <a:sym typeface="+mn-ea"/>
              </a:defRPr>
            </a:lvl1pPr>
          </a:lstStyle>
          <a:p>
            <a:pPr lvl="0"/>
            <a:r>
              <a:rPr dirty="0">
                <a:sym typeface="+mn-ea"/>
              </a:rPr>
              <a:t>背景标题</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2023-5-5</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
        <p:nvSpPr>
          <p:cNvPr id="17" name="文本占位符 16"/>
          <p:cNvSpPr>
            <a:spLocks noGrp="1"/>
          </p:cNvSpPr>
          <p:nvPr>
            <p:ph type="body" sz="quarter" idx="13" hasCustomPrompt="1"/>
            <p:custDataLst>
              <p:tags r:id="rId8"/>
            </p:custDataLst>
          </p:nvPr>
        </p:nvSpPr>
        <p:spPr>
          <a:xfrm>
            <a:off x="2466340" y="3671885"/>
            <a:ext cx="4631146" cy="460375"/>
          </a:xfrm>
        </p:spPr>
        <p:txBody>
          <a:bodyPr lIns="90000" rIns="90000" bIns="46800">
            <a:normAutofit/>
          </a:bodyPr>
          <a:lstStyle>
            <a:lvl1pPr marL="0" indent="0" algn="l">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zh-CN" altLang="en-US" dirty="0"/>
              <a:t>单击此处编辑文本</a:t>
            </a:r>
          </a:p>
        </p:txBody>
      </p:sp>
      <p:sp>
        <p:nvSpPr>
          <p:cNvPr id="19" name="文本占位符 18"/>
          <p:cNvSpPr>
            <a:spLocks noGrp="1"/>
          </p:cNvSpPr>
          <p:nvPr>
            <p:ph type="body" sz="quarter" idx="14" hasCustomPrompt="1"/>
            <p:custDataLst>
              <p:tags r:id="rId9"/>
            </p:custDataLst>
          </p:nvPr>
        </p:nvSpPr>
        <p:spPr>
          <a:xfrm>
            <a:off x="406400" y="366713"/>
            <a:ext cx="2059928" cy="417829"/>
          </a:xfrm>
        </p:spPr>
        <p:txBody>
          <a:bodyPr lIns="90000" tIns="46800" rIns="90000" bIns="46800">
            <a:normAutofit/>
          </a:bodyPr>
          <a:lstStyle>
            <a:lvl1pPr marL="0" indent="0">
              <a:buNone/>
              <a:defRPr sz="18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p>
        </p:txBody>
      </p:sp>
      <p:sp>
        <p:nvSpPr>
          <p:cNvPr id="21" name="文本占位符 20"/>
          <p:cNvSpPr>
            <a:spLocks noGrp="1"/>
          </p:cNvSpPr>
          <p:nvPr>
            <p:ph type="body" sz="quarter" idx="15" hasCustomPrompt="1"/>
            <p:custDataLst>
              <p:tags r:id="rId10"/>
            </p:custDataLst>
          </p:nvPr>
        </p:nvSpPr>
        <p:spPr>
          <a:xfrm>
            <a:off x="406400" y="5940425"/>
            <a:ext cx="2059933" cy="368300"/>
          </a:xfrm>
        </p:spPr>
        <p:txBody>
          <a:bodyPr lIns="90000" tIns="46800" rIns="90000" bIns="46800">
            <a:normAutofit/>
          </a:bodyPr>
          <a:lstStyle>
            <a:lvl1pPr marL="0" indent="0">
              <a:buNone/>
              <a:defRPr sz="18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2023-5-5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2023-5-5</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2"/>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2023-5-5</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2023-5-5</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7"/>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2023-5-5</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7"/>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2023-5-5</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8"/>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9"/>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2"/>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2023-5-5</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EB521FE-9AB3-406E-873E-3C6600EFAF8A}" type="datetimeFigureOut">
              <a:rPr lang="zh-CN" altLang="en-US" smtClean="0"/>
              <a:t>2023-5-5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925DA-A1DF-4912-A0F4-9BA15E6DCFA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2023-5-5</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7EB521FE-9AB3-406E-873E-3C6600EFAF8A}" type="datetimeFigureOut">
              <a:rPr lang="zh-CN" altLang="en-US" smtClean="0"/>
              <a:t>2023-5-5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4925DA-A1DF-4912-A0F4-9BA15E6DCFA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7EB521FE-9AB3-406E-873E-3C6600EFAF8A}" type="datetimeFigureOut">
              <a:rPr lang="zh-CN" altLang="en-US" smtClean="0"/>
              <a:t>2023-5-5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14925DA-A1DF-4912-A0F4-9BA15E6DCFA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EB521FE-9AB3-406E-873E-3C6600EFAF8A}" type="datetimeFigureOut">
              <a:rPr lang="zh-CN" altLang="en-US" smtClean="0"/>
              <a:t>2023-5-5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4925DA-A1DF-4912-A0F4-9BA15E6DCFA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EB521FE-9AB3-406E-873E-3C6600EFAF8A}" type="datetimeFigureOut">
              <a:rPr lang="zh-CN" altLang="en-US" smtClean="0"/>
              <a:t>2023-5-5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14925DA-A1DF-4912-A0F4-9BA15E6DCFA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EB521FE-9AB3-406E-873E-3C6600EFAF8A}" type="datetimeFigureOut">
              <a:rPr lang="zh-CN" altLang="en-US" smtClean="0"/>
              <a:t>2023-5-5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4925DA-A1DF-4912-A0F4-9BA15E6DCFA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EB521FE-9AB3-406E-873E-3C6600EFAF8A}" type="datetimeFigureOut">
              <a:rPr lang="zh-CN" altLang="en-US" smtClean="0"/>
              <a:t>2023-5-5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4925DA-A1DF-4912-A0F4-9BA15E6DCFA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ags" Target="../tags/tag6.xml"/><Relationship Id="rId3" Type="http://schemas.openxmlformats.org/officeDocument/2006/relationships/slideLayout" Target="../slideLayouts/slideLayout14.xml"/><Relationship Id="rId21" Type="http://schemas.openxmlformats.org/officeDocument/2006/relationships/tags" Target="../tags/tag1.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ags" Target="../tags/tag5.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ags" Target="../tags/tag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ags" Target="../tags/tag3.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宋体 CN" panose="02020400000000000000" pitchFamily="18" charset="-122"/>
                <a:ea typeface="思源宋体 CN" panose="02020400000000000000" pitchFamily="18" charset="-122"/>
              </a:defRPr>
            </a:lvl1pPr>
          </a:lstStyle>
          <a:p>
            <a:fld id="{7EB521FE-9AB3-406E-873E-3C6600EFAF8A}" type="datetimeFigureOut">
              <a:rPr lang="zh-CN" altLang="en-US" smtClean="0"/>
              <a:t>2023-5-5</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宋体 CN" panose="02020400000000000000" pitchFamily="18" charset="-122"/>
                <a:ea typeface="思源宋体 CN" panose="02020400000000000000" pitchFamily="18"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宋体 CN" panose="02020400000000000000" pitchFamily="18" charset="-122"/>
                <a:ea typeface="思源宋体 CN" panose="02020400000000000000" pitchFamily="18" charset="-122"/>
              </a:defRPr>
            </a:lvl1pPr>
          </a:lstStyle>
          <a:p>
            <a:fld id="{B14925DA-A1DF-4912-A0F4-9BA15E6DCFA1}"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宋体 CN" panose="02020400000000000000" pitchFamily="18" charset="-122"/>
          <a:ea typeface="思源宋体 CN" panose="02020400000000000000"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宋体 CN" panose="02020400000000000000" pitchFamily="18" charset="-122"/>
          <a:ea typeface="思源宋体 CN" panose="02020400000000000000"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宋体 CN" panose="02020400000000000000" pitchFamily="18" charset="-122"/>
          <a:ea typeface="思源宋体 CN" panose="02020400000000000000"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宋体 CN" panose="02020400000000000000" pitchFamily="18" charset="-122"/>
          <a:ea typeface="思源宋体 CN" panose="02020400000000000000"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1"/>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2"/>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3"/>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2023-5-5</a:t>
            </a:fld>
            <a:endParaRPr lang="zh-CN" altLang="en-US"/>
          </a:p>
        </p:txBody>
      </p:sp>
      <p:sp>
        <p:nvSpPr>
          <p:cNvPr id="5" name="页脚占位符 4"/>
          <p:cNvSpPr>
            <a:spLocks noGrp="1"/>
          </p:cNvSpPr>
          <p:nvPr>
            <p:ph type="ftr" sz="quarter" idx="3"/>
            <p:custDataLst>
              <p:tags r:id="rId24"/>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5"/>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2.xml"/><Relationship Id="rId1" Type="http://schemas.openxmlformats.org/officeDocument/2006/relationships/tags" Target="../tags/tag116.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0.xml"/><Relationship Id="rId1" Type="http://schemas.openxmlformats.org/officeDocument/2006/relationships/tags" Target="../tags/tag125.xml"/><Relationship Id="rId5" Type="http://schemas.openxmlformats.org/officeDocument/2006/relationships/image" Target="../media/image8.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0.xml"/><Relationship Id="rId1" Type="http://schemas.openxmlformats.org/officeDocument/2006/relationships/tags" Target="../tags/tag126.xml"/><Relationship Id="rId5" Type="http://schemas.openxmlformats.org/officeDocument/2006/relationships/image" Target="../media/image9.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12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0.xml"/><Relationship Id="rId1" Type="http://schemas.openxmlformats.org/officeDocument/2006/relationships/tags" Target="../tags/tag128.xml"/><Relationship Id="rId5" Type="http://schemas.openxmlformats.org/officeDocument/2006/relationships/image" Target="../media/image1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129.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0.xml"/><Relationship Id="rId1" Type="http://schemas.openxmlformats.org/officeDocument/2006/relationships/tags" Target="../tags/tag130.xml"/><Relationship Id="rId5" Type="http://schemas.openxmlformats.org/officeDocument/2006/relationships/image" Target="../media/image1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13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0.xml"/><Relationship Id="rId1" Type="http://schemas.openxmlformats.org/officeDocument/2006/relationships/tags" Target="../tags/tag132.xml"/><Relationship Id="rId5" Type="http://schemas.openxmlformats.org/officeDocument/2006/relationships/image" Target="../media/image18.jpe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133.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134.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11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135.xml"/><Relationship Id="rId5" Type="http://schemas.openxmlformats.org/officeDocument/2006/relationships/image" Target="../media/image3.png"/><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tags" Target="../tags/tag118.xml"/><Relationship Id="rId5" Type="http://schemas.openxmlformats.org/officeDocument/2006/relationships/image" Target="../media/image4.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tags" Target="../tags/tag119.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tags" Target="../tags/tag120.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tags" Target="../tags/tag12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tags" Target="../tags/tag122.xml"/><Relationship Id="rId5" Type="http://schemas.openxmlformats.org/officeDocument/2006/relationships/image" Target="../media/image4.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ags" Target="../tags/tag123.xml"/><Relationship Id="rId5"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124.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mmexporta28c8fae0f9f4044153d1efc20de197e_1617616"/>
          <p:cNvPicPr>
            <a:picLocks noChangeAspect="1"/>
          </p:cNvPicPr>
          <p:nvPr/>
        </p:nvPicPr>
        <p:blipFill>
          <a:blip r:embed="rId3"/>
          <a:srcRect t="21501"/>
          <a:stretch>
            <a:fillRect/>
          </a:stretch>
        </p:blipFill>
        <p:spPr>
          <a:xfrm>
            <a:off x="10160" y="0"/>
            <a:ext cx="12192000" cy="4551045"/>
          </a:xfrm>
          <a:prstGeom prst="rect">
            <a:avLst/>
          </a:prstGeom>
        </p:spPr>
      </p:pic>
      <p:sp>
        <p:nvSpPr>
          <p:cNvPr id="4" name="矩形 3"/>
          <p:cNvSpPr/>
          <p:nvPr/>
        </p:nvSpPr>
        <p:spPr>
          <a:xfrm>
            <a:off x="10160" y="3738245"/>
            <a:ext cx="12202795" cy="3119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923365" y="5050275"/>
            <a:ext cx="10345270" cy="646331"/>
          </a:xfrm>
          <a:prstGeom prst="rect">
            <a:avLst/>
          </a:prstGeom>
          <a:noFill/>
        </p:spPr>
        <p:txBody>
          <a:bodyPr wrap="square" rtlCol="0">
            <a:spAutoFit/>
          </a:bodyPr>
          <a:lstStyle/>
          <a:p>
            <a:pPr algn="ctr"/>
            <a:r>
              <a:rPr lang="en-US" altLang="zh-CN" sz="3600" b="1" dirty="0">
                <a:solidFill>
                  <a:schemeClr val="tx1">
                    <a:lumMod val="85000"/>
                    <a:lumOff val="15000"/>
                  </a:schemeClr>
                </a:solidFill>
                <a:latin typeface="字魂59号-创粗黑" panose="00000500000000000000" pitchFamily="2" charset="-122"/>
                <a:ea typeface="字魂59号-创粗黑" panose="00000500000000000000" pitchFamily="2" charset="-122"/>
                <a:cs typeface="+mn-ea"/>
                <a:sym typeface="+mn-lt"/>
              </a:rPr>
              <a:t>Web</a:t>
            </a:r>
            <a:r>
              <a:rPr lang="zh-CN" altLang="en-US" sz="3600" b="1" dirty="0">
                <a:solidFill>
                  <a:schemeClr val="tx1">
                    <a:lumMod val="85000"/>
                    <a:lumOff val="15000"/>
                  </a:schemeClr>
                </a:solidFill>
                <a:latin typeface="字魂59号-创粗黑" panose="00000500000000000000" pitchFamily="2" charset="-122"/>
                <a:ea typeface="字魂59号-创粗黑" panose="00000500000000000000" pitchFamily="2" charset="-122"/>
                <a:cs typeface="+mn-ea"/>
                <a:sym typeface="+mn-lt"/>
              </a:rPr>
              <a:t>前端课程设计：</a:t>
            </a:r>
            <a:r>
              <a:rPr lang="en-US" altLang="zh-CN" sz="3600" b="1" dirty="0">
                <a:solidFill>
                  <a:schemeClr val="accent1"/>
                </a:solidFill>
                <a:latin typeface="字魂59号-创粗黑" panose="00000500000000000000" pitchFamily="2" charset="-122"/>
                <a:ea typeface="字魂59号-创粗黑" panose="00000500000000000000" pitchFamily="2" charset="-122"/>
                <a:cs typeface="+mn-ea"/>
                <a:sym typeface="+mn-lt"/>
              </a:rPr>
              <a:t>“</a:t>
            </a:r>
            <a:r>
              <a:rPr lang="zh-CN" altLang="en-US" sz="3600" b="1" dirty="0">
                <a:solidFill>
                  <a:schemeClr val="accent1"/>
                </a:solidFill>
                <a:latin typeface="字魂59号-创粗黑" panose="00000500000000000000" pitchFamily="2" charset="-122"/>
                <a:ea typeface="字魂59号-创粗黑" panose="00000500000000000000" pitchFamily="2" charset="-122"/>
                <a:cs typeface="+mn-ea"/>
                <a:sym typeface="+mn-lt"/>
              </a:rPr>
              <a:t>贝趣乐</a:t>
            </a:r>
            <a:r>
              <a:rPr lang="en-US" altLang="zh-CN" sz="3600" b="1" dirty="0">
                <a:solidFill>
                  <a:schemeClr val="accent1"/>
                </a:solidFill>
                <a:latin typeface="字魂59号-创粗黑" panose="00000500000000000000" pitchFamily="2" charset="-122"/>
                <a:ea typeface="字魂59号-创粗黑" panose="00000500000000000000" pitchFamily="2" charset="-122"/>
                <a:cs typeface="+mn-ea"/>
                <a:sym typeface="+mn-lt"/>
              </a:rPr>
              <a:t>”</a:t>
            </a:r>
            <a:r>
              <a:rPr lang="zh-CN" altLang="en-US" sz="3600" b="1" dirty="0">
                <a:solidFill>
                  <a:schemeClr val="accent1"/>
                </a:solidFill>
                <a:latin typeface="字魂59号-创粗黑" panose="00000500000000000000" pitchFamily="2" charset="-122"/>
                <a:ea typeface="字魂59号-创粗黑" panose="00000500000000000000" pitchFamily="2" charset="-122"/>
                <a:cs typeface="+mn-ea"/>
                <a:sym typeface="+mn-lt"/>
              </a:rPr>
              <a:t>移动</a:t>
            </a:r>
            <a:r>
              <a:rPr lang="en-US" altLang="zh-CN" sz="3600" b="1" dirty="0">
                <a:solidFill>
                  <a:schemeClr val="accent1"/>
                </a:solidFill>
                <a:latin typeface="字魂59号-创粗黑" panose="00000500000000000000" pitchFamily="2" charset="-122"/>
                <a:ea typeface="字魂59号-创粗黑" panose="00000500000000000000" pitchFamily="2" charset="-122"/>
                <a:cs typeface="+mn-ea"/>
                <a:sym typeface="+mn-lt"/>
              </a:rPr>
              <a:t>App</a:t>
            </a:r>
            <a:r>
              <a:rPr lang="zh-CN" altLang="en-US" sz="3600" b="1" dirty="0">
                <a:solidFill>
                  <a:schemeClr val="accent1"/>
                </a:solidFill>
                <a:latin typeface="字魂59号-创粗黑" panose="00000500000000000000" pitchFamily="2" charset="-122"/>
                <a:ea typeface="字魂59号-创粗黑" panose="00000500000000000000" pitchFamily="2" charset="-122"/>
                <a:cs typeface="+mn-ea"/>
                <a:sym typeface="+mn-lt"/>
              </a:rPr>
              <a:t>开发</a:t>
            </a:r>
            <a:endParaRPr lang="zh-CN" altLang="en-US" sz="3600" b="1" dirty="0">
              <a:solidFill>
                <a:schemeClr val="accent1"/>
              </a:solidFill>
              <a:latin typeface="微软雅黑" panose="020B0503020204020204" charset="-122"/>
              <a:ea typeface="微软雅黑" panose="020B0503020204020204" charset="-122"/>
            </a:endParaRPr>
          </a:p>
        </p:txBody>
      </p:sp>
      <p:sp>
        <p:nvSpPr>
          <p:cNvPr id="6" name="文本框 5"/>
          <p:cNvSpPr txBox="1"/>
          <p:nvPr/>
        </p:nvSpPr>
        <p:spPr>
          <a:xfrm>
            <a:off x="1771015" y="5818554"/>
            <a:ext cx="8648700" cy="941155"/>
          </a:xfrm>
          <a:prstGeom prst="rect">
            <a:avLst/>
          </a:prstGeom>
          <a:noFill/>
        </p:spPr>
        <p:txBody>
          <a:bodyPr wrap="square" rtlCol="0">
            <a:spAutoFit/>
          </a:bodyPr>
          <a:lstStyle/>
          <a:p>
            <a:pPr algn="ctr">
              <a:lnSpc>
                <a:spcPct val="120000"/>
              </a:lnSpc>
            </a:pPr>
            <a:r>
              <a:rPr lang="en-US" altLang="zh-CN" sz="2400" dirty="0">
                <a:solidFill>
                  <a:srgbClr val="808080"/>
                </a:solidFill>
                <a:latin typeface="微软雅黑" panose="020B0503020204020204" pitchFamily="34" charset="-122"/>
                <a:ea typeface="微软雅黑" panose="020B0503020204020204" pitchFamily="34" charset="-122"/>
              </a:rPr>
              <a:t>2020</a:t>
            </a:r>
            <a:r>
              <a:rPr lang="zh-CN" altLang="en-US" sz="2400" dirty="0">
                <a:solidFill>
                  <a:srgbClr val="808080"/>
                </a:solidFill>
                <a:latin typeface="微软雅黑" panose="020B0503020204020204" pitchFamily="34" charset="-122"/>
                <a:ea typeface="微软雅黑" panose="020B0503020204020204" pitchFamily="34" charset="-122"/>
              </a:rPr>
              <a:t>级软件工程     团队：</a:t>
            </a:r>
            <a:r>
              <a:rPr lang="en-US" altLang="zh-CN" sz="2400" dirty="0">
                <a:solidFill>
                  <a:srgbClr val="808080"/>
                </a:solidFill>
                <a:latin typeface="微软雅黑" panose="020B0503020204020204" pitchFamily="34" charset="-122"/>
                <a:ea typeface="微软雅黑" panose="020B0503020204020204" pitchFamily="34" charset="-122"/>
              </a:rPr>
              <a:t>4</a:t>
            </a:r>
            <a:r>
              <a:rPr lang="zh-CN" altLang="en-US" sz="2400" dirty="0">
                <a:solidFill>
                  <a:srgbClr val="808080"/>
                </a:solidFill>
                <a:latin typeface="微软雅黑" panose="020B0503020204020204" pitchFamily="34" charset="-122"/>
                <a:ea typeface="微软雅黑" panose="020B0503020204020204" pitchFamily="34" charset="-122"/>
              </a:rPr>
              <a:t>人     负责人：张三</a:t>
            </a:r>
          </a:p>
          <a:p>
            <a:pPr algn="ctr">
              <a:lnSpc>
                <a:spcPct val="120000"/>
              </a:lnSpc>
            </a:pPr>
            <a:r>
              <a:rPr lang="zh-CN" altLang="en-US" sz="2400" dirty="0">
                <a:solidFill>
                  <a:srgbClr val="808080"/>
                </a:solidFill>
                <a:latin typeface="微软雅黑" panose="020B0503020204020204" pitchFamily="34" charset="-122"/>
                <a:ea typeface="微软雅黑" panose="020B0503020204020204" pitchFamily="34" charset="-122"/>
                <a:sym typeface="+mn-lt"/>
              </a:rPr>
              <a:t>指导老师：黄增喜       </a:t>
            </a:r>
            <a:r>
              <a:rPr lang="en-US" altLang="zh-CN" sz="2400" dirty="0">
                <a:solidFill>
                  <a:srgbClr val="808080"/>
                </a:solidFill>
                <a:latin typeface="微软雅黑" panose="020B0503020204020204" pitchFamily="34" charset="-122"/>
                <a:ea typeface="微软雅黑" panose="020B0503020204020204" pitchFamily="34" charset="-122"/>
              </a:rPr>
              <a:t>2023</a:t>
            </a:r>
            <a:r>
              <a:rPr lang="zh-CN" altLang="en-US" sz="2400" dirty="0">
                <a:solidFill>
                  <a:srgbClr val="808080"/>
                </a:solidFill>
                <a:latin typeface="微软雅黑" panose="020B0503020204020204" pitchFamily="34" charset="-122"/>
                <a:ea typeface="微软雅黑" panose="020B0503020204020204" pitchFamily="34" charset="-122"/>
              </a:rPr>
              <a:t>年</a:t>
            </a:r>
            <a:r>
              <a:rPr lang="en-US" altLang="zh-CN" sz="2400" dirty="0">
                <a:solidFill>
                  <a:srgbClr val="808080"/>
                </a:solidFill>
                <a:latin typeface="微软雅黑" panose="020B0503020204020204" pitchFamily="34" charset="-122"/>
                <a:ea typeface="微软雅黑" panose="020B0503020204020204" pitchFamily="34" charset="-122"/>
              </a:rPr>
              <a:t>6</a:t>
            </a:r>
            <a:r>
              <a:rPr lang="zh-CN" altLang="en-US" sz="2400" dirty="0">
                <a:solidFill>
                  <a:srgbClr val="808080"/>
                </a:solidFill>
                <a:latin typeface="微软雅黑" panose="020B0503020204020204" pitchFamily="34" charset="-122"/>
                <a:ea typeface="微软雅黑" panose="020B0503020204020204" pitchFamily="34" charset="-122"/>
              </a:rPr>
              <a:t>月</a:t>
            </a:r>
            <a:r>
              <a:rPr lang="en-US" altLang="zh-CN" sz="2400">
                <a:solidFill>
                  <a:srgbClr val="808080"/>
                </a:solidFill>
                <a:latin typeface="微软雅黑" panose="020B0503020204020204" pitchFamily="34" charset="-122"/>
                <a:ea typeface="微软雅黑" panose="020B0503020204020204" pitchFamily="34" charset="-122"/>
              </a:rPr>
              <a:t>10</a:t>
            </a:r>
            <a:r>
              <a:rPr lang="zh-CN" altLang="en-US" sz="2400" dirty="0">
                <a:solidFill>
                  <a:srgbClr val="808080"/>
                </a:solidFill>
                <a:latin typeface="微软雅黑" panose="020B0503020204020204" pitchFamily="34" charset="-122"/>
                <a:ea typeface="微软雅黑" panose="020B0503020204020204" pitchFamily="34" charset="-122"/>
              </a:rPr>
              <a:t>日</a:t>
            </a:r>
            <a:r>
              <a:rPr lang="en-US" altLang="zh-CN" sz="2400" dirty="0">
                <a:solidFill>
                  <a:srgbClr val="808080"/>
                </a:solidFill>
                <a:latin typeface="微软雅黑" panose="020B0503020204020204" pitchFamily="34" charset="-122"/>
                <a:ea typeface="微软雅黑" panose="020B0503020204020204" pitchFamily="34" charset="-122"/>
              </a:rPr>
              <a:t>   </a:t>
            </a:r>
            <a:endParaRPr lang="zh-CN" altLang="en-US" sz="2400" dirty="0">
              <a:solidFill>
                <a:srgbClr val="808080"/>
              </a:solidFill>
              <a:latin typeface="微软雅黑" panose="020B0503020204020204" pitchFamily="34" charset="-122"/>
              <a:ea typeface="微软雅黑" panose="020B0503020204020204" pitchFamily="34" charset="-122"/>
            </a:endParaRPr>
          </a:p>
        </p:txBody>
      </p:sp>
      <p:cxnSp>
        <p:nvCxnSpPr>
          <p:cNvPr id="14" name="直接连接符 13"/>
          <p:cNvCxnSpPr>
            <a:cxnSpLocks/>
          </p:cNvCxnSpPr>
          <p:nvPr/>
        </p:nvCxnSpPr>
        <p:spPr>
          <a:xfrm>
            <a:off x="1492624" y="5756945"/>
            <a:ext cx="9318811" cy="0"/>
          </a:xfrm>
          <a:prstGeom prst="line">
            <a:avLst/>
          </a:prstGeom>
          <a:ln w="127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5042535" y="2959100"/>
            <a:ext cx="2115820" cy="21158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案"/>
          <p:cNvPicPr>
            <a:picLocks noChangeAspect="1"/>
          </p:cNvPicPr>
          <p:nvPr/>
        </p:nvPicPr>
        <p:blipFill>
          <a:blip r:embed="rId4"/>
          <a:stretch>
            <a:fillRect/>
          </a:stretch>
        </p:blipFill>
        <p:spPr>
          <a:xfrm>
            <a:off x="5143500" y="3060065"/>
            <a:ext cx="1914525" cy="1914525"/>
          </a:xfrm>
          <a:prstGeom prst="rect">
            <a:avLst/>
          </a:prstGeom>
        </p:spPr>
      </p:pic>
      <p:pic>
        <p:nvPicPr>
          <p:cNvPr id="10" name="图片 9" descr="校徽"/>
          <p:cNvPicPr>
            <a:picLocks noChangeAspect="1"/>
          </p:cNvPicPr>
          <p:nvPr/>
        </p:nvPicPr>
        <p:blipFill>
          <a:blip r:embed="rId5"/>
          <a:stretch>
            <a:fillRect/>
          </a:stretch>
        </p:blipFill>
        <p:spPr>
          <a:xfrm>
            <a:off x="0" y="29845"/>
            <a:ext cx="2096770" cy="742950"/>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p:cNvSpPr/>
          <p:nvPr/>
        </p:nvSpPr>
        <p:spPr>
          <a:xfrm>
            <a:off x="4544089" y="669421"/>
            <a:ext cx="7673047" cy="6188579"/>
          </a:xfrm>
          <a:custGeom>
            <a:avLst/>
            <a:gdLst>
              <a:gd name="connsiteX0" fmla="*/ 7673047 w 7673047"/>
              <a:gd name="connsiteY0" fmla="*/ 0 h 6188579"/>
              <a:gd name="connsiteX1" fmla="*/ 7673047 w 7673047"/>
              <a:gd name="connsiteY1" fmla="*/ 4559097 h 6188579"/>
              <a:gd name="connsiteX2" fmla="*/ 7634831 w 7673047"/>
              <a:gd name="connsiteY2" fmla="*/ 4555079 h 6188579"/>
              <a:gd name="connsiteX3" fmla="*/ 5985512 w 7673047"/>
              <a:gd name="connsiteY3" fmla="*/ 6161408 h 6188579"/>
              <a:gd name="connsiteX4" fmla="*/ 5990237 w 7673047"/>
              <a:gd name="connsiteY4" fmla="*/ 6188579 h 6188579"/>
              <a:gd name="connsiteX5" fmla="*/ 0 w 7673047"/>
              <a:gd name="connsiteY5" fmla="*/ 6188579 h 6188579"/>
              <a:gd name="connsiteX6" fmla="*/ 17010 w 7673047"/>
              <a:gd name="connsiteY6" fmla="*/ 6080413 h 6188579"/>
              <a:gd name="connsiteX7" fmla="*/ 1557078 w 7673047"/>
              <a:gd name="connsiteY7" fmla="*/ 4812710 h 6188579"/>
              <a:gd name="connsiteX8" fmla="*/ 4071177 w 7673047"/>
              <a:gd name="connsiteY8" fmla="*/ 3158173 h 6188579"/>
              <a:gd name="connsiteX9" fmla="*/ 5596371 w 7673047"/>
              <a:gd name="connsiteY9" fmla="*/ 841823 h 6188579"/>
              <a:gd name="connsiteX10" fmla="*/ 7467861 w 7673047"/>
              <a:gd name="connsiteY10" fmla="*/ 172698 h 618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73047" h="6188579">
                <a:moveTo>
                  <a:pt x="7673047" y="0"/>
                </a:moveTo>
                <a:lnTo>
                  <a:pt x="7673047" y="4559097"/>
                </a:lnTo>
                <a:lnTo>
                  <a:pt x="7634831" y="4555079"/>
                </a:lnTo>
                <a:cubicBezTo>
                  <a:pt x="6002735" y="4432438"/>
                  <a:pt x="5889034" y="5475623"/>
                  <a:pt x="5985512" y="6161408"/>
                </a:cubicBezTo>
                <a:lnTo>
                  <a:pt x="5990237" y="6188579"/>
                </a:lnTo>
                <a:lnTo>
                  <a:pt x="0" y="6188579"/>
                </a:lnTo>
                <a:lnTo>
                  <a:pt x="17010" y="6080413"/>
                </a:lnTo>
                <a:cubicBezTo>
                  <a:pt x="220899" y="4950811"/>
                  <a:pt x="966826" y="4652010"/>
                  <a:pt x="1557078" y="4812710"/>
                </a:cubicBezTo>
                <a:cubicBezTo>
                  <a:pt x="2287346" y="5014297"/>
                  <a:pt x="4801444" y="5078957"/>
                  <a:pt x="4071177" y="3158173"/>
                </a:cubicBezTo>
                <a:cubicBezTo>
                  <a:pt x="3344713" y="1241193"/>
                  <a:pt x="3709847" y="777162"/>
                  <a:pt x="5596371" y="841823"/>
                </a:cubicBezTo>
                <a:cubicBezTo>
                  <a:pt x="6343754" y="867496"/>
                  <a:pt x="6975607" y="557271"/>
                  <a:pt x="7467861" y="172698"/>
                </a:cubicBezTo>
                <a:close/>
              </a:path>
            </a:pathLst>
          </a:custGeom>
          <a:solidFill>
            <a:srgbClr val="7FBD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28" name="TextBox 27"/>
          <p:cNvSpPr txBox="1"/>
          <p:nvPr/>
        </p:nvSpPr>
        <p:spPr>
          <a:xfrm>
            <a:off x="985520" y="1631315"/>
            <a:ext cx="3726180" cy="3046095"/>
          </a:xfrm>
          <a:prstGeom prst="rect">
            <a:avLst/>
          </a:prstGeom>
          <a:noFill/>
        </p:spPr>
        <p:txBody>
          <a:bodyPr wrap="square" rtlCol="0">
            <a:spAutoFit/>
          </a:bodyPr>
          <a:lstStyle/>
          <a:p>
            <a:pPr defTabSz="457200">
              <a:lnSpc>
                <a:spcPct val="150000"/>
              </a:lnSpc>
              <a:defRPr/>
            </a:pPr>
            <a:r>
              <a:rPr lang="en-US" altLang="zh-CN" sz="1600" kern="0" dirty="0">
                <a:solidFill>
                  <a:prstClr val="black">
                    <a:lumMod val="65000"/>
                    <a:lumOff val="35000"/>
                  </a:prstClr>
                </a:solidFill>
                <a:latin typeface="思源宋体 CN" panose="02020400000000000000" pitchFamily="18" charset="-122"/>
                <a:ea typeface="思源宋体 CN" panose="02020400000000000000" pitchFamily="18" charset="-122"/>
              </a:rPr>
              <a:t>浏览亲子记录</a:t>
            </a:r>
          </a:p>
          <a:p>
            <a:pPr defTabSz="457200">
              <a:lnSpc>
                <a:spcPct val="150000"/>
              </a:lnSpc>
              <a:defRPr/>
            </a:pPr>
            <a:r>
              <a:rPr lang="en-US" altLang="zh-CN" sz="1600" kern="0" dirty="0">
                <a:solidFill>
                  <a:prstClr val="black">
                    <a:lumMod val="65000"/>
                    <a:lumOff val="35000"/>
                  </a:prstClr>
                </a:solidFill>
                <a:latin typeface="思源宋体 CN" panose="02020400000000000000" pitchFamily="18" charset="-122"/>
                <a:ea typeface="思源宋体 CN" panose="02020400000000000000" pitchFamily="18" charset="-122"/>
              </a:rPr>
              <a:t>	用户进入软件首页后，获取亲子记录</a:t>
            </a:r>
            <a:r>
              <a:rPr lang="zh-CN" altLang="en-US" sz="1600" kern="0" dirty="0">
                <a:solidFill>
                  <a:prstClr val="black">
                    <a:lumMod val="65000"/>
                    <a:lumOff val="35000"/>
                  </a:prstClr>
                </a:solidFill>
                <a:latin typeface="思源宋体 CN" panose="02020400000000000000" pitchFamily="18" charset="-122"/>
                <a:ea typeface="思源宋体 CN" panose="02020400000000000000" pitchFamily="18" charset="-122"/>
              </a:rPr>
              <a:t>数据</a:t>
            </a:r>
            <a:r>
              <a:rPr lang="en-US" altLang="zh-CN" sz="1600" kern="0" dirty="0">
                <a:solidFill>
                  <a:prstClr val="black">
                    <a:lumMod val="65000"/>
                    <a:lumOff val="35000"/>
                  </a:prstClr>
                </a:solidFill>
                <a:latin typeface="思源宋体 CN" panose="02020400000000000000" pitchFamily="18" charset="-122"/>
                <a:ea typeface="思源宋体 CN" panose="02020400000000000000" pitchFamily="18" charset="-122"/>
              </a:rPr>
              <a:t>，在首页进行瀑布流展示，点击亲子记录可以进入亲子记录详情界面，显示该亲子记录的完整信息，可以点击图片进行图片全屏浏览，可以选择保存图片至本地，登录之后可以进行点赞和评论。</a:t>
            </a:r>
          </a:p>
        </p:txBody>
      </p:sp>
      <p:sp>
        <p:nvSpPr>
          <p:cNvPr id="29" name="Rectangle: Rounded Corners 28"/>
          <p:cNvSpPr/>
          <p:nvPr/>
        </p:nvSpPr>
        <p:spPr>
          <a:xfrm>
            <a:off x="985520" y="772795"/>
            <a:ext cx="1759585" cy="461010"/>
          </a:xfrm>
          <a:prstGeom prst="roundRect">
            <a:avLst>
              <a:gd name="adj" fmla="val 50000"/>
            </a:avLst>
          </a:prstGeom>
          <a:solidFill>
            <a:srgbClr val="7FB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rPr>
              <a:t>亲子记录模块</a:t>
            </a:r>
          </a:p>
        </p:txBody>
      </p:sp>
      <p:pic>
        <p:nvPicPr>
          <p:cNvPr id="3" name="图片 2" descr="校徽"/>
          <p:cNvPicPr>
            <a:picLocks noChangeAspect="1"/>
          </p:cNvPicPr>
          <p:nvPr/>
        </p:nvPicPr>
        <p:blipFill>
          <a:blip r:embed="rId4"/>
          <a:stretch>
            <a:fillRect/>
          </a:stretch>
        </p:blipFill>
        <p:spPr>
          <a:xfrm>
            <a:off x="0" y="29845"/>
            <a:ext cx="2096770" cy="742950"/>
          </a:xfrm>
          <a:prstGeom prst="rect">
            <a:avLst/>
          </a:prstGeom>
        </p:spPr>
      </p:pic>
      <p:pic>
        <p:nvPicPr>
          <p:cNvPr id="2" name="图片 -2147482494"/>
          <p:cNvPicPr>
            <a:picLocks noChangeAspect="1"/>
          </p:cNvPicPr>
          <p:nvPr/>
        </p:nvPicPr>
        <p:blipFill>
          <a:blip r:embed="rId5"/>
          <a:stretch>
            <a:fillRect/>
          </a:stretch>
        </p:blipFill>
        <p:spPr>
          <a:xfrm>
            <a:off x="4822825" y="1631315"/>
            <a:ext cx="7800975" cy="3596640"/>
          </a:xfrm>
          <a:prstGeom prst="rect">
            <a:avLst/>
          </a:prstGeom>
          <a:noFill/>
          <a:ln w="9525">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p:cNvSpPr/>
          <p:nvPr/>
        </p:nvSpPr>
        <p:spPr>
          <a:xfrm>
            <a:off x="4544089" y="669421"/>
            <a:ext cx="7673047" cy="6188579"/>
          </a:xfrm>
          <a:custGeom>
            <a:avLst/>
            <a:gdLst>
              <a:gd name="connsiteX0" fmla="*/ 7673047 w 7673047"/>
              <a:gd name="connsiteY0" fmla="*/ 0 h 6188579"/>
              <a:gd name="connsiteX1" fmla="*/ 7673047 w 7673047"/>
              <a:gd name="connsiteY1" fmla="*/ 4559097 h 6188579"/>
              <a:gd name="connsiteX2" fmla="*/ 7634831 w 7673047"/>
              <a:gd name="connsiteY2" fmla="*/ 4555079 h 6188579"/>
              <a:gd name="connsiteX3" fmla="*/ 5985512 w 7673047"/>
              <a:gd name="connsiteY3" fmla="*/ 6161408 h 6188579"/>
              <a:gd name="connsiteX4" fmla="*/ 5990237 w 7673047"/>
              <a:gd name="connsiteY4" fmla="*/ 6188579 h 6188579"/>
              <a:gd name="connsiteX5" fmla="*/ 0 w 7673047"/>
              <a:gd name="connsiteY5" fmla="*/ 6188579 h 6188579"/>
              <a:gd name="connsiteX6" fmla="*/ 17010 w 7673047"/>
              <a:gd name="connsiteY6" fmla="*/ 6080413 h 6188579"/>
              <a:gd name="connsiteX7" fmla="*/ 1557078 w 7673047"/>
              <a:gd name="connsiteY7" fmla="*/ 4812710 h 6188579"/>
              <a:gd name="connsiteX8" fmla="*/ 4071177 w 7673047"/>
              <a:gd name="connsiteY8" fmla="*/ 3158173 h 6188579"/>
              <a:gd name="connsiteX9" fmla="*/ 5596371 w 7673047"/>
              <a:gd name="connsiteY9" fmla="*/ 841823 h 6188579"/>
              <a:gd name="connsiteX10" fmla="*/ 7467861 w 7673047"/>
              <a:gd name="connsiteY10" fmla="*/ 172698 h 618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73047" h="6188579">
                <a:moveTo>
                  <a:pt x="7673047" y="0"/>
                </a:moveTo>
                <a:lnTo>
                  <a:pt x="7673047" y="4559097"/>
                </a:lnTo>
                <a:lnTo>
                  <a:pt x="7634831" y="4555079"/>
                </a:lnTo>
                <a:cubicBezTo>
                  <a:pt x="6002735" y="4432438"/>
                  <a:pt x="5889034" y="5475623"/>
                  <a:pt x="5985512" y="6161408"/>
                </a:cubicBezTo>
                <a:lnTo>
                  <a:pt x="5990237" y="6188579"/>
                </a:lnTo>
                <a:lnTo>
                  <a:pt x="0" y="6188579"/>
                </a:lnTo>
                <a:lnTo>
                  <a:pt x="17010" y="6080413"/>
                </a:lnTo>
                <a:cubicBezTo>
                  <a:pt x="220899" y="4950811"/>
                  <a:pt x="966826" y="4652010"/>
                  <a:pt x="1557078" y="4812710"/>
                </a:cubicBezTo>
                <a:cubicBezTo>
                  <a:pt x="2287346" y="5014297"/>
                  <a:pt x="4801444" y="5078957"/>
                  <a:pt x="4071177" y="3158173"/>
                </a:cubicBezTo>
                <a:cubicBezTo>
                  <a:pt x="3344713" y="1241193"/>
                  <a:pt x="3709847" y="777162"/>
                  <a:pt x="5596371" y="841823"/>
                </a:cubicBezTo>
                <a:cubicBezTo>
                  <a:pt x="6343754" y="867496"/>
                  <a:pt x="6975607" y="557271"/>
                  <a:pt x="7467861" y="172698"/>
                </a:cubicBezTo>
                <a:close/>
              </a:path>
            </a:pathLst>
          </a:custGeom>
          <a:solidFill>
            <a:srgbClr val="7FBD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28" name="TextBox 27"/>
          <p:cNvSpPr txBox="1"/>
          <p:nvPr/>
        </p:nvSpPr>
        <p:spPr>
          <a:xfrm>
            <a:off x="985520" y="1631315"/>
            <a:ext cx="3726180" cy="3046095"/>
          </a:xfrm>
          <a:prstGeom prst="rect">
            <a:avLst/>
          </a:prstGeom>
          <a:noFill/>
        </p:spPr>
        <p:txBody>
          <a:bodyPr wrap="square" rtlCol="0">
            <a:spAutoFit/>
          </a:bodyPr>
          <a:lstStyle/>
          <a:p>
            <a:pPr defTabSz="457200">
              <a:lnSpc>
                <a:spcPct val="150000"/>
              </a:lnSpc>
              <a:defRPr/>
            </a:pPr>
            <a:r>
              <a:rPr lang="zh-CN" altLang="en-US" sz="1600" kern="0" dirty="0">
                <a:solidFill>
                  <a:prstClr val="black">
                    <a:lumMod val="65000"/>
                    <a:lumOff val="35000"/>
                  </a:prstClr>
                </a:solidFill>
                <a:latin typeface="思源宋体 CN" panose="02020400000000000000" pitchFamily="18" charset="-122"/>
                <a:ea typeface="思源宋体 CN" panose="02020400000000000000" pitchFamily="18" charset="-122"/>
              </a:rPr>
              <a:t>发布</a:t>
            </a:r>
            <a:r>
              <a:rPr lang="en-US" altLang="zh-CN" sz="1600" kern="0" dirty="0">
                <a:solidFill>
                  <a:prstClr val="black">
                    <a:lumMod val="65000"/>
                    <a:lumOff val="35000"/>
                  </a:prstClr>
                </a:solidFill>
                <a:latin typeface="思源宋体 CN" panose="02020400000000000000" pitchFamily="18" charset="-122"/>
                <a:ea typeface="思源宋体 CN" panose="02020400000000000000" pitchFamily="18" charset="-122"/>
              </a:rPr>
              <a:t>亲子记录</a:t>
            </a:r>
          </a:p>
          <a:p>
            <a:pPr defTabSz="457200">
              <a:lnSpc>
                <a:spcPct val="150000"/>
              </a:lnSpc>
              <a:defRPr/>
            </a:pPr>
            <a:r>
              <a:rPr lang="en-US" altLang="zh-CN" sz="1600" kern="0" dirty="0">
                <a:solidFill>
                  <a:prstClr val="black">
                    <a:lumMod val="65000"/>
                    <a:lumOff val="35000"/>
                  </a:prstClr>
                </a:solidFill>
                <a:latin typeface="思源宋体 CN" panose="02020400000000000000" pitchFamily="18" charset="-122"/>
                <a:ea typeface="思源宋体 CN" panose="02020400000000000000" pitchFamily="18" charset="-122"/>
              </a:rPr>
              <a:t>	</a:t>
            </a:r>
            <a:r>
              <a:rPr sz="1600" kern="0" dirty="0">
                <a:solidFill>
                  <a:prstClr val="black">
                    <a:lumMod val="65000"/>
                    <a:lumOff val="35000"/>
                  </a:prstClr>
                </a:solidFill>
                <a:latin typeface="思源宋体 CN" panose="02020400000000000000" pitchFamily="18" charset="-122"/>
                <a:ea typeface="思源宋体 CN" panose="02020400000000000000" pitchFamily="18" charset="-122"/>
              </a:rPr>
              <a:t>用户进入亲子记录发布界面，编辑内容，点击添加图片从本地选择图片，最多可以选择9张图片，可以选择显示目前所在地和亲子记录状态是否公开，然后点击发表将其上传至服务器进行保存，服务器将图片保存，在数据库中存储图片存储路径和亲子记录信息</a:t>
            </a:r>
            <a:r>
              <a:rPr lang="en-US" altLang="zh-CN" sz="1600" kern="0" dirty="0">
                <a:solidFill>
                  <a:prstClr val="black">
                    <a:lumMod val="65000"/>
                    <a:lumOff val="35000"/>
                  </a:prstClr>
                </a:solidFill>
                <a:latin typeface="思源宋体 CN" panose="02020400000000000000" pitchFamily="18" charset="-122"/>
                <a:ea typeface="思源宋体 CN" panose="02020400000000000000" pitchFamily="18" charset="-122"/>
              </a:rPr>
              <a:t>。</a:t>
            </a:r>
          </a:p>
        </p:txBody>
      </p:sp>
      <p:sp>
        <p:nvSpPr>
          <p:cNvPr id="29" name="Rectangle: Rounded Corners 28"/>
          <p:cNvSpPr/>
          <p:nvPr/>
        </p:nvSpPr>
        <p:spPr>
          <a:xfrm>
            <a:off x="985520" y="772795"/>
            <a:ext cx="1759585" cy="461010"/>
          </a:xfrm>
          <a:prstGeom prst="roundRect">
            <a:avLst>
              <a:gd name="adj" fmla="val 50000"/>
            </a:avLst>
          </a:prstGeom>
          <a:solidFill>
            <a:srgbClr val="7FB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rPr>
              <a:t>亲子记录模块</a:t>
            </a:r>
          </a:p>
        </p:txBody>
      </p:sp>
      <p:pic>
        <p:nvPicPr>
          <p:cNvPr id="3" name="图片 2" descr="校徽"/>
          <p:cNvPicPr>
            <a:picLocks noChangeAspect="1"/>
          </p:cNvPicPr>
          <p:nvPr/>
        </p:nvPicPr>
        <p:blipFill>
          <a:blip r:embed="rId4"/>
          <a:stretch>
            <a:fillRect/>
          </a:stretch>
        </p:blipFill>
        <p:spPr>
          <a:xfrm>
            <a:off x="0" y="29845"/>
            <a:ext cx="2096770" cy="742950"/>
          </a:xfrm>
          <a:prstGeom prst="rect">
            <a:avLst/>
          </a:prstGeom>
        </p:spPr>
      </p:pic>
      <p:pic>
        <p:nvPicPr>
          <p:cNvPr id="2" name="图片 -2147482479"/>
          <p:cNvPicPr>
            <a:picLocks noChangeAspect="1"/>
          </p:cNvPicPr>
          <p:nvPr/>
        </p:nvPicPr>
        <p:blipFill>
          <a:blip r:embed="rId5"/>
          <a:stretch>
            <a:fillRect/>
          </a:stretch>
        </p:blipFill>
        <p:spPr>
          <a:xfrm>
            <a:off x="4711700" y="1631315"/>
            <a:ext cx="7286625" cy="5046980"/>
          </a:xfrm>
          <a:prstGeom prst="rect">
            <a:avLst/>
          </a:prstGeom>
          <a:noFill/>
          <a:ln w="9525">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6"/>
          <p:cNvSpPr/>
          <p:nvPr/>
        </p:nvSpPr>
        <p:spPr>
          <a:xfrm>
            <a:off x="4518689" y="669421"/>
            <a:ext cx="7673047" cy="6188579"/>
          </a:xfrm>
          <a:custGeom>
            <a:avLst/>
            <a:gdLst>
              <a:gd name="connsiteX0" fmla="*/ 7673047 w 7673047"/>
              <a:gd name="connsiteY0" fmla="*/ 0 h 6188579"/>
              <a:gd name="connsiteX1" fmla="*/ 7673047 w 7673047"/>
              <a:gd name="connsiteY1" fmla="*/ 4559097 h 6188579"/>
              <a:gd name="connsiteX2" fmla="*/ 7634831 w 7673047"/>
              <a:gd name="connsiteY2" fmla="*/ 4555079 h 6188579"/>
              <a:gd name="connsiteX3" fmla="*/ 5985512 w 7673047"/>
              <a:gd name="connsiteY3" fmla="*/ 6161408 h 6188579"/>
              <a:gd name="connsiteX4" fmla="*/ 5990237 w 7673047"/>
              <a:gd name="connsiteY4" fmla="*/ 6188579 h 6188579"/>
              <a:gd name="connsiteX5" fmla="*/ 0 w 7673047"/>
              <a:gd name="connsiteY5" fmla="*/ 6188579 h 6188579"/>
              <a:gd name="connsiteX6" fmla="*/ 17010 w 7673047"/>
              <a:gd name="connsiteY6" fmla="*/ 6080413 h 6188579"/>
              <a:gd name="connsiteX7" fmla="*/ 1557078 w 7673047"/>
              <a:gd name="connsiteY7" fmla="*/ 4812710 h 6188579"/>
              <a:gd name="connsiteX8" fmla="*/ 4071177 w 7673047"/>
              <a:gd name="connsiteY8" fmla="*/ 3158173 h 6188579"/>
              <a:gd name="connsiteX9" fmla="*/ 5596371 w 7673047"/>
              <a:gd name="connsiteY9" fmla="*/ 841823 h 6188579"/>
              <a:gd name="connsiteX10" fmla="*/ 7467861 w 7673047"/>
              <a:gd name="connsiteY10" fmla="*/ 172698 h 618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73047" h="6188579">
                <a:moveTo>
                  <a:pt x="7673047" y="0"/>
                </a:moveTo>
                <a:lnTo>
                  <a:pt x="7673047" y="4559097"/>
                </a:lnTo>
                <a:lnTo>
                  <a:pt x="7634831" y="4555079"/>
                </a:lnTo>
                <a:cubicBezTo>
                  <a:pt x="6002735" y="4432438"/>
                  <a:pt x="5889034" y="5475623"/>
                  <a:pt x="5985512" y="6161408"/>
                </a:cubicBezTo>
                <a:lnTo>
                  <a:pt x="5990237" y="6188579"/>
                </a:lnTo>
                <a:lnTo>
                  <a:pt x="0" y="6188579"/>
                </a:lnTo>
                <a:lnTo>
                  <a:pt x="17010" y="6080413"/>
                </a:lnTo>
                <a:cubicBezTo>
                  <a:pt x="220899" y="4950811"/>
                  <a:pt x="966826" y="4652010"/>
                  <a:pt x="1557078" y="4812710"/>
                </a:cubicBezTo>
                <a:cubicBezTo>
                  <a:pt x="2287346" y="5014297"/>
                  <a:pt x="4801444" y="5078957"/>
                  <a:pt x="4071177" y="3158173"/>
                </a:cubicBezTo>
                <a:cubicBezTo>
                  <a:pt x="3344713" y="1241193"/>
                  <a:pt x="3709847" y="777162"/>
                  <a:pt x="5596371" y="841823"/>
                </a:cubicBezTo>
                <a:cubicBezTo>
                  <a:pt x="6343754" y="867496"/>
                  <a:pt x="6975607" y="557271"/>
                  <a:pt x="7467861" y="172698"/>
                </a:cubicBezTo>
                <a:close/>
              </a:path>
            </a:pathLst>
          </a:custGeom>
          <a:solidFill>
            <a:srgbClr val="7FBD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pic>
        <p:nvPicPr>
          <p:cNvPr id="3" name="图片 2" descr="校徽"/>
          <p:cNvPicPr>
            <a:picLocks noChangeAspect="1"/>
          </p:cNvPicPr>
          <p:nvPr/>
        </p:nvPicPr>
        <p:blipFill>
          <a:blip r:embed="rId4"/>
          <a:stretch>
            <a:fillRect/>
          </a:stretch>
        </p:blipFill>
        <p:spPr>
          <a:xfrm>
            <a:off x="0" y="29845"/>
            <a:ext cx="2096770" cy="742950"/>
          </a:xfrm>
          <a:prstGeom prst="rect">
            <a:avLst/>
          </a:prstGeom>
        </p:spPr>
      </p:pic>
      <p:pic>
        <p:nvPicPr>
          <p:cNvPr id="4" name="图片 3" descr="浏览亲自记录"/>
          <p:cNvPicPr>
            <a:picLocks noChangeAspect="1"/>
          </p:cNvPicPr>
          <p:nvPr/>
        </p:nvPicPr>
        <p:blipFill>
          <a:blip r:embed="rId5"/>
          <a:stretch>
            <a:fillRect/>
          </a:stretch>
        </p:blipFill>
        <p:spPr>
          <a:xfrm>
            <a:off x="2974340" y="1482725"/>
            <a:ext cx="2756535" cy="4900930"/>
          </a:xfrm>
          <a:prstGeom prst="rect">
            <a:avLst/>
          </a:prstGeom>
        </p:spPr>
      </p:pic>
      <p:pic>
        <p:nvPicPr>
          <p:cNvPr id="2" name="图片 -2147482524" descr="发布亲自记录"/>
          <p:cNvPicPr>
            <a:picLocks noChangeAspect="1"/>
          </p:cNvPicPr>
          <p:nvPr/>
        </p:nvPicPr>
        <p:blipFill>
          <a:blip r:embed="rId6"/>
          <a:stretch>
            <a:fillRect/>
          </a:stretch>
        </p:blipFill>
        <p:spPr>
          <a:xfrm>
            <a:off x="7122160" y="1482725"/>
            <a:ext cx="2757170" cy="4900930"/>
          </a:xfrm>
          <a:prstGeom prst="rect">
            <a:avLst/>
          </a:prstGeom>
          <a:noFill/>
          <a:ln w="9525">
            <a:noFill/>
          </a:ln>
        </p:spPr>
      </p:pic>
      <p:sp>
        <p:nvSpPr>
          <p:cNvPr id="5" name="文本框 4"/>
          <p:cNvSpPr txBox="1"/>
          <p:nvPr/>
        </p:nvSpPr>
        <p:spPr>
          <a:xfrm>
            <a:off x="881380" y="772795"/>
            <a:ext cx="2738755" cy="521970"/>
          </a:xfrm>
          <a:prstGeom prst="rect">
            <a:avLst/>
          </a:prstGeom>
          <a:noFill/>
        </p:spPr>
        <p:txBody>
          <a:bodyPr wrap="square" rtlCol="0">
            <a:spAutoFit/>
          </a:bodyPr>
          <a:lstStyle/>
          <a:p>
            <a:r>
              <a:rPr lang="zh-CN" altLang="en-US" sz="2800"/>
              <a:t>实现效果</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p:cNvSpPr/>
          <p:nvPr/>
        </p:nvSpPr>
        <p:spPr>
          <a:xfrm>
            <a:off x="4544089" y="669421"/>
            <a:ext cx="7673047" cy="6188579"/>
          </a:xfrm>
          <a:custGeom>
            <a:avLst/>
            <a:gdLst>
              <a:gd name="connsiteX0" fmla="*/ 7673047 w 7673047"/>
              <a:gd name="connsiteY0" fmla="*/ 0 h 6188579"/>
              <a:gd name="connsiteX1" fmla="*/ 7673047 w 7673047"/>
              <a:gd name="connsiteY1" fmla="*/ 4559097 h 6188579"/>
              <a:gd name="connsiteX2" fmla="*/ 7634831 w 7673047"/>
              <a:gd name="connsiteY2" fmla="*/ 4555079 h 6188579"/>
              <a:gd name="connsiteX3" fmla="*/ 5985512 w 7673047"/>
              <a:gd name="connsiteY3" fmla="*/ 6161408 h 6188579"/>
              <a:gd name="connsiteX4" fmla="*/ 5990237 w 7673047"/>
              <a:gd name="connsiteY4" fmla="*/ 6188579 h 6188579"/>
              <a:gd name="connsiteX5" fmla="*/ 0 w 7673047"/>
              <a:gd name="connsiteY5" fmla="*/ 6188579 h 6188579"/>
              <a:gd name="connsiteX6" fmla="*/ 17010 w 7673047"/>
              <a:gd name="connsiteY6" fmla="*/ 6080413 h 6188579"/>
              <a:gd name="connsiteX7" fmla="*/ 1557078 w 7673047"/>
              <a:gd name="connsiteY7" fmla="*/ 4812710 h 6188579"/>
              <a:gd name="connsiteX8" fmla="*/ 4071177 w 7673047"/>
              <a:gd name="connsiteY8" fmla="*/ 3158173 h 6188579"/>
              <a:gd name="connsiteX9" fmla="*/ 5596371 w 7673047"/>
              <a:gd name="connsiteY9" fmla="*/ 841823 h 6188579"/>
              <a:gd name="connsiteX10" fmla="*/ 7467861 w 7673047"/>
              <a:gd name="connsiteY10" fmla="*/ 172698 h 618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73047" h="6188579">
                <a:moveTo>
                  <a:pt x="7673047" y="0"/>
                </a:moveTo>
                <a:lnTo>
                  <a:pt x="7673047" y="4559097"/>
                </a:lnTo>
                <a:lnTo>
                  <a:pt x="7634831" y="4555079"/>
                </a:lnTo>
                <a:cubicBezTo>
                  <a:pt x="6002735" y="4432438"/>
                  <a:pt x="5889034" y="5475623"/>
                  <a:pt x="5985512" y="6161408"/>
                </a:cubicBezTo>
                <a:lnTo>
                  <a:pt x="5990237" y="6188579"/>
                </a:lnTo>
                <a:lnTo>
                  <a:pt x="0" y="6188579"/>
                </a:lnTo>
                <a:lnTo>
                  <a:pt x="17010" y="6080413"/>
                </a:lnTo>
                <a:cubicBezTo>
                  <a:pt x="220899" y="4950811"/>
                  <a:pt x="966826" y="4652010"/>
                  <a:pt x="1557078" y="4812710"/>
                </a:cubicBezTo>
                <a:cubicBezTo>
                  <a:pt x="2287346" y="5014297"/>
                  <a:pt x="4801444" y="5078957"/>
                  <a:pt x="4071177" y="3158173"/>
                </a:cubicBezTo>
                <a:cubicBezTo>
                  <a:pt x="3344713" y="1241193"/>
                  <a:pt x="3709847" y="777162"/>
                  <a:pt x="5596371" y="841823"/>
                </a:cubicBezTo>
                <a:cubicBezTo>
                  <a:pt x="6343754" y="867496"/>
                  <a:pt x="6975607" y="557271"/>
                  <a:pt x="7467861" y="172698"/>
                </a:cubicBezTo>
                <a:close/>
              </a:path>
            </a:pathLst>
          </a:custGeom>
          <a:solidFill>
            <a:srgbClr val="7FBD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28" name="TextBox 27"/>
          <p:cNvSpPr txBox="1"/>
          <p:nvPr/>
        </p:nvSpPr>
        <p:spPr>
          <a:xfrm>
            <a:off x="1583690" y="1631315"/>
            <a:ext cx="2743200" cy="3415030"/>
          </a:xfrm>
          <a:prstGeom prst="rect">
            <a:avLst/>
          </a:prstGeom>
          <a:noFill/>
        </p:spPr>
        <p:txBody>
          <a:bodyPr wrap="square" rtlCol="0">
            <a:spAutoFit/>
          </a:bodyPr>
          <a:lstStyle/>
          <a:p>
            <a:pPr defTabSz="457200">
              <a:lnSpc>
                <a:spcPct val="150000"/>
              </a:lnSpc>
              <a:defRPr/>
            </a:pPr>
            <a:r>
              <a:rPr lang="en-US" altLang="zh-CN" sz="1600" kern="0" dirty="0">
                <a:solidFill>
                  <a:prstClr val="black">
                    <a:lumMod val="65000"/>
                    <a:lumOff val="35000"/>
                  </a:prstClr>
                </a:solidFill>
                <a:latin typeface="思源宋体 CN" panose="02020400000000000000" pitchFamily="18" charset="-122"/>
                <a:ea typeface="思源宋体 CN" panose="02020400000000000000" pitchFamily="18" charset="-122"/>
              </a:rPr>
              <a:t>	</a:t>
            </a:r>
            <a:r>
              <a:rPr sz="1600" kern="0" dirty="0">
                <a:solidFill>
                  <a:prstClr val="black">
                    <a:lumMod val="65000"/>
                    <a:lumOff val="35000"/>
                  </a:prstClr>
                </a:solidFill>
                <a:latin typeface="思源宋体 CN" panose="02020400000000000000" pitchFamily="18" charset="-122"/>
                <a:ea typeface="思源宋体 CN" panose="02020400000000000000" pitchFamily="18" charset="-122"/>
              </a:rPr>
              <a:t>用户在登录之后跳转 APP 首页，APP 会自动定位获取用户当前位置的地理信息上传至服务器进行存储，并根据当前位置，用户设置的孩子信息或用户分享亲子记录时对孩子图片进行人脸分析获取到的数据进行处理然后推荐玩伴</a:t>
            </a:r>
            <a:r>
              <a:rPr lang="zh-CN" sz="1600" kern="0" dirty="0">
                <a:solidFill>
                  <a:prstClr val="black">
                    <a:lumMod val="65000"/>
                    <a:lumOff val="35000"/>
                  </a:prstClr>
                </a:solidFill>
                <a:latin typeface="思源宋体 CN" panose="02020400000000000000" pitchFamily="18" charset="-122"/>
                <a:ea typeface="思源宋体 CN" panose="02020400000000000000" pitchFamily="18" charset="-122"/>
              </a:rPr>
              <a:t>。</a:t>
            </a:r>
          </a:p>
        </p:txBody>
      </p:sp>
      <p:sp>
        <p:nvSpPr>
          <p:cNvPr id="29" name="Rectangle: Rounded Corners 28"/>
          <p:cNvSpPr/>
          <p:nvPr/>
        </p:nvSpPr>
        <p:spPr>
          <a:xfrm>
            <a:off x="985520" y="772795"/>
            <a:ext cx="1759585" cy="461010"/>
          </a:xfrm>
          <a:prstGeom prst="roundRect">
            <a:avLst>
              <a:gd name="adj" fmla="val 50000"/>
            </a:avLst>
          </a:prstGeom>
          <a:solidFill>
            <a:srgbClr val="7FB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rPr>
              <a:t>玩伴推荐模块</a:t>
            </a:r>
          </a:p>
        </p:txBody>
      </p:sp>
      <p:pic>
        <p:nvPicPr>
          <p:cNvPr id="3" name="图片 2" descr="校徽"/>
          <p:cNvPicPr>
            <a:picLocks noChangeAspect="1"/>
          </p:cNvPicPr>
          <p:nvPr/>
        </p:nvPicPr>
        <p:blipFill>
          <a:blip r:embed="rId4"/>
          <a:stretch>
            <a:fillRect/>
          </a:stretch>
        </p:blipFill>
        <p:spPr>
          <a:xfrm>
            <a:off x="0" y="29845"/>
            <a:ext cx="2096770" cy="742950"/>
          </a:xfrm>
          <a:prstGeom prst="rect">
            <a:avLst/>
          </a:prstGeom>
        </p:spPr>
      </p:pic>
      <p:pic>
        <p:nvPicPr>
          <p:cNvPr id="2" name="图片 -2147482490"/>
          <p:cNvPicPr/>
          <p:nvPr/>
        </p:nvPicPr>
        <p:blipFill>
          <a:blip r:embed="rId5"/>
          <a:stretch>
            <a:fillRect/>
          </a:stretch>
        </p:blipFill>
        <p:spPr>
          <a:xfrm>
            <a:off x="4911725" y="1631315"/>
            <a:ext cx="7167880" cy="4773930"/>
          </a:xfrm>
          <a:prstGeom prst="rect">
            <a:avLst/>
          </a:prstGeom>
          <a:noFill/>
          <a:ln w="9525">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6"/>
          <p:cNvSpPr/>
          <p:nvPr/>
        </p:nvSpPr>
        <p:spPr>
          <a:xfrm>
            <a:off x="4518689" y="669421"/>
            <a:ext cx="7673047" cy="6188579"/>
          </a:xfrm>
          <a:custGeom>
            <a:avLst/>
            <a:gdLst>
              <a:gd name="connsiteX0" fmla="*/ 7673047 w 7673047"/>
              <a:gd name="connsiteY0" fmla="*/ 0 h 6188579"/>
              <a:gd name="connsiteX1" fmla="*/ 7673047 w 7673047"/>
              <a:gd name="connsiteY1" fmla="*/ 4559097 h 6188579"/>
              <a:gd name="connsiteX2" fmla="*/ 7634831 w 7673047"/>
              <a:gd name="connsiteY2" fmla="*/ 4555079 h 6188579"/>
              <a:gd name="connsiteX3" fmla="*/ 5985512 w 7673047"/>
              <a:gd name="connsiteY3" fmla="*/ 6161408 h 6188579"/>
              <a:gd name="connsiteX4" fmla="*/ 5990237 w 7673047"/>
              <a:gd name="connsiteY4" fmla="*/ 6188579 h 6188579"/>
              <a:gd name="connsiteX5" fmla="*/ 0 w 7673047"/>
              <a:gd name="connsiteY5" fmla="*/ 6188579 h 6188579"/>
              <a:gd name="connsiteX6" fmla="*/ 17010 w 7673047"/>
              <a:gd name="connsiteY6" fmla="*/ 6080413 h 6188579"/>
              <a:gd name="connsiteX7" fmla="*/ 1557078 w 7673047"/>
              <a:gd name="connsiteY7" fmla="*/ 4812710 h 6188579"/>
              <a:gd name="connsiteX8" fmla="*/ 4071177 w 7673047"/>
              <a:gd name="connsiteY8" fmla="*/ 3158173 h 6188579"/>
              <a:gd name="connsiteX9" fmla="*/ 5596371 w 7673047"/>
              <a:gd name="connsiteY9" fmla="*/ 841823 h 6188579"/>
              <a:gd name="connsiteX10" fmla="*/ 7467861 w 7673047"/>
              <a:gd name="connsiteY10" fmla="*/ 172698 h 618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73047" h="6188579">
                <a:moveTo>
                  <a:pt x="7673047" y="0"/>
                </a:moveTo>
                <a:lnTo>
                  <a:pt x="7673047" y="4559097"/>
                </a:lnTo>
                <a:lnTo>
                  <a:pt x="7634831" y="4555079"/>
                </a:lnTo>
                <a:cubicBezTo>
                  <a:pt x="6002735" y="4432438"/>
                  <a:pt x="5889034" y="5475623"/>
                  <a:pt x="5985512" y="6161408"/>
                </a:cubicBezTo>
                <a:lnTo>
                  <a:pt x="5990237" y="6188579"/>
                </a:lnTo>
                <a:lnTo>
                  <a:pt x="0" y="6188579"/>
                </a:lnTo>
                <a:lnTo>
                  <a:pt x="17010" y="6080413"/>
                </a:lnTo>
                <a:cubicBezTo>
                  <a:pt x="220899" y="4950811"/>
                  <a:pt x="966826" y="4652010"/>
                  <a:pt x="1557078" y="4812710"/>
                </a:cubicBezTo>
                <a:cubicBezTo>
                  <a:pt x="2287346" y="5014297"/>
                  <a:pt x="4801444" y="5078957"/>
                  <a:pt x="4071177" y="3158173"/>
                </a:cubicBezTo>
                <a:cubicBezTo>
                  <a:pt x="3344713" y="1241193"/>
                  <a:pt x="3709847" y="777162"/>
                  <a:pt x="5596371" y="841823"/>
                </a:cubicBezTo>
                <a:cubicBezTo>
                  <a:pt x="6343754" y="867496"/>
                  <a:pt x="6975607" y="557271"/>
                  <a:pt x="7467861" y="172698"/>
                </a:cubicBezTo>
                <a:close/>
              </a:path>
            </a:pathLst>
          </a:custGeom>
          <a:solidFill>
            <a:srgbClr val="7FBD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pic>
        <p:nvPicPr>
          <p:cNvPr id="3" name="图片 2" descr="校徽"/>
          <p:cNvPicPr>
            <a:picLocks noChangeAspect="1"/>
          </p:cNvPicPr>
          <p:nvPr/>
        </p:nvPicPr>
        <p:blipFill>
          <a:blip r:embed="rId4"/>
          <a:stretch>
            <a:fillRect/>
          </a:stretch>
        </p:blipFill>
        <p:spPr>
          <a:xfrm>
            <a:off x="0" y="29845"/>
            <a:ext cx="2096770" cy="742950"/>
          </a:xfrm>
          <a:prstGeom prst="rect">
            <a:avLst/>
          </a:prstGeom>
        </p:spPr>
      </p:pic>
      <p:sp>
        <p:nvSpPr>
          <p:cNvPr id="5" name="文本框 4"/>
          <p:cNvSpPr txBox="1"/>
          <p:nvPr/>
        </p:nvSpPr>
        <p:spPr>
          <a:xfrm>
            <a:off x="881380" y="772795"/>
            <a:ext cx="2738755" cy="521970"/>
          </a:xfrm>
          <a:prstGeom prst="rect">
            <a:avLst/>
          </a:prstGeom>
          <a:noFill/>
        </p:spPr>
        <p:txBody>
          <a:bodyPr wrap="square" rtlCol="0">
            <a:spAutoFit/>
          </a:bodyPr>
          <a:lstStyle/>
          <a:p>
            <a:r>
              <a:rPr lang="zh-CN" altLang="en-US" sz="2800"/>
              <a:t>实现效果</a:t>
            </a:r>
          </a:p>
        </p:txBody>
      </p:sp>
      <p:pic>
        <p:nvPicPr>
          <p:cNvPr id="9" name="图片 8" descr="场景分析推荐"/>
          <p:cNvPicPr>
            <a:picLocks noChangeAspect="1"/>
          </p:cNvPicPr>
          <p:nvPr/>
        </p:nvPicPr>
        <p:blipFill>
          <a:blip r:embed="rId5"/>
          <a:stretch>
            <a:fillRect/>
          </a:stretch>
        </p:blipFill>
        <p:spPr>
          <a:xfrm>
            <a:off x="7260590" y="1294765"/>
            <a:ext cx="2851785" cy="5070475"/>
          </a:xfrm>
          <a:prstGeom prst="rect">
            <a:avLst/>
          </a:prstGeom>
        </p:spPr>
      </p:pic>
      <p:pic>
        <p:nvPicPr>
          <p:cNvPr id="10" name="图片 9" descr="推荐"/>
          <p:cNvPicPr>
            <a:picLocks noChangeAspect="1"/>
          </p:cNvPicPr>
          <p:nvPr/>
        </p:nvPicPr>
        <p:blipFill>
          <a:blip r:embed="rId6"/>
          <a:stretch>
            <a:fillRect/>
          </a:stretch>
        </p:blipFill>
        <p:spPr>
          <a:xfrm>
            <a:off x="2851150" y="1294765"/>
            <a:ext cx="2851785" cy="50704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p:cNvSpPr/>
          <p:nvPr/>
        </p:nvSpPr>
        <p:spPr>
          <a:xfrm>
            <a:off x="4544089" y="669421"/>
            <a:ext cx="7673047" cy="6188579"/>
          </a:xfrm>
          <a:custGeom>
            <a:avLst/>
            <a:gdLst>
              <a:gd name="connsiteX0" fmla="*/ 7673047 w 7673047"/>
              <a:gd name="connsiteY0" fmla="*/ 0 h 6188579"/>
              <a:gd name="connsiteX1" fmla="*/ 7673047 w 7673047"/>
              <a:gd name="connsiteY1" fmla="*/ 4559097 h 6188579"/>
              <a:gd name="connsiteX2" fmla="*/ 7634831 w 7673047"/>
              <a:gd name="connsiteY2" fmla="*/ 4555079 h 6188579"/>
              <a:gd name="connsiteX3" fmla="*/ 5985512 w 7673047"/>
              <a:gd name="connsiteY3" fmla="*/ 6161408 h 6188579"/>
              <a:gd name="connsiteX4" fmla="*/ 5990237 w 7673047"/>
              <a:gd name="connsiteY4" fmla="*/ 6188579 h 6188579"/>
              <a:gd name="connsiteX5" fmla="*/ 0 w 7673047"/>
              <a:gd name="connsiteY5" fmla="*/ 6188579 h 6188579"/>
              <a:gd name="connsiteX6" fmla="*/ 17010 w 7673047"/>
              <a:gd name="connsiteY6" fmla="*/ 6080413 h 6188579"/>
              <a:gd name="connsiteX7" fmla="*/ 1557078 w 7673047"/>
              <a:gd name="connsiteY7" fmla="*/ 4812710 h 6188579"/>
              <a:gd name="connsiteX8" fmla="*/ 4071177 w 7673047"/>
              <a:gd name="connsiteY8" fmla="*/ 3158173 h 6188579"/>
              <a:gd name="connsiteX9" fmla="*/ 5596371 w 7673047"/>
              <a:gd name="connsiteY9" fmla="*/ 841823 h 6188579"/>
              <a:gd name="connsiteX10" fmla="*/ 7467861 w 7673047"/>
              <a:gd name="connsiteY10" fmla="*/ 172698 h 618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73047" h="6188579">
                <a:moveTo>
                  <a:pt x="7673047" y="0"/>
                </a:moveTo>
                <a:lnTo>
                  <a:pt x="7673047" y="4559097"/>
                </a:lnTo>
                <a:lnTo>
                  <a:pt x="7634831" y="4555079"/>
                </a:lnTo>
                <a:cubicBezTo>
                  <a:pt x="6002735" y="4432438"/>
                  <a:pt x="5889034" y="5475623"/>
                  <a:pt x="5985512" y="6161408"/>
                </a:cubicBezTo>
                <a:lnTo>
                  <a:pt x="5990237" y="6188579"/>
                </a:lnTo>
                <a:lnTo>
                  <a:pt x="0" y="6188579"/>
                </a:lnTo>
                <a:lnTo>
                  <a:pt x="17010" y="6080413"/>
                </a:lnTo>
                <a:cubicBezTo>
                  <a:pt x="220899" y="4950811"/>
                  <a:pt x="966826" y="4652010"/>
                  <a:pt x="1557078" y="4812710"/>
                </a:cubicBezTo>
                <a:cubicBezTo>
                  <a:pt x="2287346" y="5014297"/>
                  <a:pt x="4801444" y="5078957"/>
                  <a:pt x="4071177" y="3158173"/>
                </a:cubicBezTo>
                <a:cubicBezTo>
                  <a:pt x="3344713" y="1241193"/>
                  <a:pt x="3709847" y="777162"/>
                  <a:pt x="5596371" y="841823"/>
                </a:cubicBezTo>
                <a:cubicBezTo>
                  <a:pt x="6343754" y="867496"/>
                  <a:pt x="6975607" y="557271"/>
                  <a:pt x="7467861" y="172698"/>
                </a:cubicBezTo>
                <a:close/>
              </a:path>
            </a:pathLst>
          </a:custGeom>
          <a:solidFill>
            <a:srgbClr val="7FBD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28" name="TextBox 27"/>
          <p:cNvSpPr txBox="1"/>
          <p:nvPr/>
        </p:nvSpPr>
        <p:spPr>
          <a:xfrm>
            <a:off x="1583690" y="1631315"/>
            <a:ext cx="2743200" cy="3046095"/>
          </a:xfrm>
          <a:prstGeom prst="rect">
            <a:avLst/>
          </a:prstGeom>
          <a:noFill/>
        </p:spPr>
        <p:txBody>
          <a:bodyPr wrap="square" rtlCol="0">
            <a:spAutoFit/>
          </a:bodyPr>
          <a:lstStyle/>
          <a:p>
            <a:pPr algn="just" defTabSz="457200">
              <a:lnSpc>
                <a:spcPct val="150000"/>
              </a:lnSpc>
              <a:defRPr/>
            </a:pPr>
            <a:r>
              <a:rPr lang="en-US" altLang="zh-CN" sz="1600" kern="0" dirty="0">
                <a:solidFill>
                  <a:prstClr val="black">
                    <a:lumMod val="65000"/>
                    <a:lumOff val="35000"/>
                  </a:prstClr>
                </a:solidFill>
                <a:latin typeface="思源宋体 CN" panose="02020400000000000000" pitchFamily="18" charset="-122"/>
                <a:ea typeface="思源宋体 CN" panose="02020400000000000000" pitchFamily="18" charset="-122"/>
              </a:rPr>
              <a:t>	</a:t>
            </a:r>
            <a:r>
              <a:rPr sz="1600" kern="0" dirty="0">
                <a:solidFill>
                  <a:prstClr val="black">
                    <a:lumMod val="65000"/>
                    <a:lumOff val="35000"/>
                  </a:prstClr>
                </a:solidFill>
                <a:latin typeface="思源宋体 CN" panose="02020400000000000000" pitchFamily="18" charset="-122"/>
                <a:ea typeface="思源宋体 CN" panose="02020400000000000000" pitchFamily="18" charset="-122"/>
              </a:rPr>
              <a:t>用户进入亲子记录详情界面，点击评论按钮拉起评论界面，在评论输入框中输入评论内容并发送，请求评论接口，将评论信息发送至服务器，在服务器进行保存至数据库，并更新该亲子记录的评论数和评论列表。</a:t>
            </a:r>
          </a:p>
        </p:txBody>
      </p:sp>
      <p:sp>
        <p:nvSpPr>
          <p:cNvPr id="29" name="Rectangle: Rounded Corners 28"/>
          <p:cNvSpPr/>
          <p:nvPr/>
        </p:nvSpPr>
        <p:spPr>
          <a:xfrm>
            <a:off x="985520" y="772795"/>
            <a:ext cx="1759585" cy="461010"/>
          </a:xfrm>
          <a:prstGeom prst="roundRect">
            <a:avLst>
              <a:gd name="adj" fmla="val 50000"/>
            </a:avLst>
          </a:prstGeom>
          <a:solidFill>
            <a:srgbClr val="7FB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rPr>
              <a:t>评论模块</a:t>
            </a:r>
          </a:p>
        </p:txBody>
      </p:sp>
      <p:pic>
        <p:nvPicPr>
          <p:cNvPr id="3" name="图片 2" descr="校徽"/>
          <p:cNvPicPr>
            <a:picLocks noChangeAspect="1"/>
          </p:cNvPicPr>
          <p:nvPr/>
        </p:nvPicPr>
        <p:blipFill>
          <a:blip r:embed="rId4"/>
          <a:stretch>
            <a:fillRect/>
          </a:stretch>
        </p:blipFill>
        <p:spPr>
          <a:xfrm>
            <a:off x="0" y="29845"/>
            <a:ext cx="2096770" cy="742950"/>
          </a:xfrm>
          <a:prstGeom prst="rect">
            <a:avLst/>
          </a:prstGeom>
        </p:spPr>
      </p:pic>
      <p:pic>
        <p:nvPicPr>
          <p:cNvPr id="4" name="图片 3"/>
          <p:cNvPicPr>
            <a:picLocks noChangeAspect="1"/>
          </p:cNvPicPr>
          <p:nvPr/>
        </p:nvPicPr>
        <p:blipFill>
          <a:blip r:embed="rId5"/>
          <a:stretch>
            <a:fillRect/>
          </a:stretch>
        </p:blipFill>
        <p:spPr>
          <a:xfrm>
            <a:off x="4544060" y="1631315"/>
            <a:ext cx="7407275" cy="467042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6"/>
          <p:cNvSpPr/>
          <p:nvPr/>
        </p:nvSpPr>
        <p:spPr>
          <a:xfrm>
            <a:off x="4518689" y="669421"/>
            <a:ext cx="7673047" cy="6188579"/>
          </a:xfrm>
          <a:custGeom>
            <a:avLst/>
            <a:gdLst>
              <a:gd name="connsiteX0" fmla="*/ 7673047 w 7673047"/>
              <a:gd name="connsiteY0" fmla="*/ 0 h 6188579"/>
              <a:gd name="connsiteX1" fmla="*/ 7673047 w 7673047"/>
              <a:gd name="connsiteY1" fmla="*/ 4559097 h 6188579"/>
              <a:gd name="connsiteX2" fmla="*/ 7634831 w 7673047"/>
              <a:gd name="connsiteY2" fmla="*/ 4555079 h 6188579"/>
              <a:gd name="connsiteX3" fmla="*/ 5985512 w 7673047"/>
              <a:gd name="connsiteY3" fmla="*/ 6161408 h 6188579"/>
              <a:gd name="connsiteX4" fmla="*/ 5990237 w 7673047"/>
              <a:gd name="connsiteY4" fmla="*/ 6188579 h 6188579"/>
              <a:gd name="connsiteX5" fmla="*/ 0 w 7673047"/>
              <a:gd name="connsiteY5" fmla="*/ 6188579 h 6188579"/>
              <a:gd name="connsiteX6" fmla="*/ 17010 w 7673047"/>
              <a:gd name="connsiteY6" fmla="*/ 6080413 h 6188579"/>
              <a:gd name="connsiteX7" fmla="*/ 1557078 w 7673047"/>
              <a:gd name="connsiteY7" fmla="*/ 4812710 h 6188579"/>
              <a:gd name="connsiteX8" fmla="*/ 4071177 w 7673047"/>
              <a:gd name="connsiteY8" fmla="*/ 3158173 h 6188579"/>
              <a:gd name="connsiteX9" fmla="*/ 5596371 w 7673047"/>
              <a:gd name="connsiteY9" fmla="*/ 841823 h 6188579"/>
              <a:gd name="connsiteX10" fmla="*/ 7467861 w 7673047"/>
              <a:gd name="connsiteY10" fmla="*/ 172698 h 618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73047" h="6188579">
                <a:moveTo>
                  <a:pt x="7673047" y="0"/>
                </a:moveTo>
                <a:lnTo>
                  <a:pt x="7673047" y="4559097"/>
                </a:lnTo>
                <a:lnTo>
                  <a:pt x="7634831" y="4555079"/>
                </a:lnTo>
                <a:cubicBezTo>
                  <a:pt x="6002735" y="4432438"/>
                  <a:pt x="5889034" y="5475623"/>
                  <a:pt x="5985512" y="6161408"/>
                </a:cubicBezTo>
                <a:lnTo>
                  <a:pt x="5990237" y="6188579"/>
                </a:lnTo>
                <a:lnTo>
                  <a:pt x="0" y="6188579"/>
                </a:lnTo>
                <a:lnTo>
                  <a:pt x="17010" y="6080413"/>
                </a:lnTo>
                <a:cubicBezTo>
                  <a:pt x="220899" y="4950811"/>
                  <a:pt x="966826" y="4652010"/>
                  <a:pt x="1557078" y="4812710"/>
                </a:cubicBezTo>
                <a:cubicBezTo>
                  <a:pt x="2287346" y="5014297"/>
                  <a:pt x="4801444" y="5078957"/>
                  <a:pt x="4071177" y="3158173"/>
                </a:cubicBezTo>
                <a:cubicBezTo>
                  <a:pt x="3344713" y="1241193"/>
                  <a:pt x="3709847" y="777162"/>
                  <a:pt x="5596371" y="841823"/>
                </a:cubicBezTo>
                <a:cubicBezTo>
                  <a:pt x="6343754" y="867496"/>
                  <a:pt x="6975607" y="557271"/>
                  <a:pt x="7467861" y="172698"/>
                </a:cubicBezTo>
                <a:close/>
              </a:path>
            </a:pathLst>
          </a:custGeom>
          <a:solidFill>
            <a:srgbClr val="7FBD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pic>
        <p:nvPicPr>
          <p:cNvPr id="3" name="图片 2" descr="校徽"/>
          <p:cNvPicPr>
            <a:picLocks noChangeAspect="1"/>
          </p:cNvPicPr>
          <p:nvPr/>
        </p:nvPicPr>
        <p:blipFill>
          <a:blip r:embed="rId4"/>
          <a:stretch>
            <a:fillRect/>
          </a:stretch>
        </p:blipFill>
        <p:spPr>
          <a:xfrm>
            <a:off x="0" y="29845"/>
            <a:ext cx="2096770" cy="742950"/>
          </a:xfrm>
          <a:prstGeom prst="rect">
            <a:avLst/>
          </a:prstGeom>
        </p:spPr>
      </p:pic>
      <p:sp>
        <p:nvSpPr>
          <p:cNvPr id="5" name="文本框 4"/>
          <p:cNvSpPr txBox="1"/>
          <p:nvPr/>
        </p:nvSpPr>
        <p:spPr>
          <a:xfrm>
            <a:off x="881380" y="772795"/>
            <a:ext cx="2738755" cy="521970"/>
          </a:xfrm>
          <a:prstGeom prst="rect">
            <a:avLst/>
          </a:prstGeom>
          <a:noFill/>
        </p:spPr>
        <p:txBody>
          <a:bodyPr wrap="square" rtlCol="0">
            <a:spAutoFit/>
          </a:bodyPr>
          <a:lstStyle/>
          <a:p>
            <a:r>
              <a:rPr lang="zh-CN" altLang="en-US" sz="2800"/>
              <a:t>实现效果</a:t>
            </a:r>
          </a:p>
        </p:txBody>
      </p:sp>
      <p:pic>
        <p:nvPicPr>
          <p:cNvPr id="2" name="图片 1" descr="评论"/>
          <p:cNvPicPr>
            <a:picLocks noChangeAspect="1"/>
          </p:cNvPicPr>
          <p:nvPr/>
        </p:nvPicPr>
        <p:blipFill>
          <a:blip r:embed="rId5"/>
          <a:stretch>
            <a:fillRect/>
          </a:stretch>
        </p:blipFill>
        <p:spPr>
          <a:xfrm>
            <a:off x="2982595" y="1294765"/>
            <a:ext cx="2937510" cy="5222875"/>
          </a:xfrm>
          <a:prstGeom prst="rect">
            <a:avLst/>
          </a:prstGeom>
        </p:spPr>
      </p:pic>
      <p:pic>
        <p:nvPicPr>
          <p:cNvPr id="4" name="图片 3" descr="浏览评论"/>
          <p:cNvPicPr>
            <a:picLocks noChangeAspect="1"/>
          </p:cNvPicPr>
          <p:nvPr/>
        </p:nvPicPr>
        <p:blipFill>
          <a:blip r:embed="rId6"/>
          <a:stretch>
            <a:fillRect/>
          </a:stretch>
        </p:blipFill>
        <p:spPr>
          <a:xfrm>
            <a:off x="6976745" y="1294765"/>
            <a:ext cx="2937510" cy="52228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p:cNvSpPr/>
          <p:nvPr/>
        </p:nvSpPr>
        <p:spPr>
          <a:xfrm>
            <a:off x="4544089" y="669421"/>
            <a:ext cx="7673047" cy="6188579"/>
          </a:xfrm>
          <a:custGeom>
            <a:avLst/>
            <a:gdLst>
              <a:gd name="connsiteX0" fmla="*/ 7673047 w 7673047"/>
              <a:gd name="connsiteY0" fmla="*/ 0 h 6188579"/>
              <a:gd name="connsiteX1" fmla="*/ 7673047 w 7673047"/>
              <a:gd name="connsiteY1" fmla="*/ 4559097 h 6188579"/>
              <a:gd name="connsiteX2" fmla="*/ 7634831 w 7673047"/>
              <a:gd name="connsiteY2" fmla="*/ 4555079 h 6188579"/>
              <a:gd name="connsiteX3" fmla="*/ 5985512 w 7673047"/>
              <a:gd name="connsiteY3" fmla="*/ 6161408 h 6188579"/>
              <a:gd name="connsiteX4" fmla="*/ 5990237 w 7673047"/>
              <a:gd name="connsiteY4" fmla="*/ 6188579 h 6188579"/>
              <a:gd name="connsiteX5" fmla="*/ 0 w 7673047"/>
              <a:gd name="connsiteY5" fmla="*/ 6188579 h 6188579"/>
              <a:gd name="connsiteX6" fmla="*/ 17010 w 7673047"/>
              <a:gd name="connsiteY6" fmla="*/ 6080413 h 6188579"/>
              <a:gd name="connsiteX7" fmla="*/ 1557078 w 7673047"/>
              <a:gd name="connsiteY7" fmla="*/ 4812710 h 6188579"/>
              <a:gd name="connsiteX8" fmla="*/ 4071177 w 7673047"/>
              <a:gd name="connsiteY8" fmla="*/ 3158173 h 6188579"/>
              <a:gd name="connsiteX9" fmla="*/ 5596371 w 7673047"/>
              <a:gd name="connsiteY9" fmla="*/ 841823 h 6188579"/>
              <a:gd name="connsiteX10" fmla="*/ 7467861 w 7673047"/>
              <a:gd name="connsiteY10" fmla="*/ 172698 h 618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73047" h="6188579">
                <a:moveTo>
                  <a:pt x="7673047" y="0"/>
                </a:moveTo>
                <a:lnTo>
                  <a:pt x="7673047" y="4559097"/>
                </a:lnTo>
                <a:lnTo>
                  <a:pt x="7634831" y="4555079"/>
                </a:lnTo>
                <a:cubicBezTo>
                  <a:pt x="6002735" y="4432438"/>
                  <a:pt x="5889034" y="5475623"/>
                  <a:pt x="5985512" y="6161408"/>
                </a:cubicBezTo>
                <a:lnTo>
                  <a:pt x="5990237" y="6188579"/>
                </a:lnTo>
                <a:lnTo>
                  <a:pt x="0" y="6188579"/>
                </a:lnTo>
                <a:lnTo>
                  <a:pt x="17010" y="6080413"/>
                </a:lnTo>
                <a:cubicBezTo>
                  <a:pt x="220899" y="4950811"/>
                  <a:pt x="966826" y="4652010"/>
                  <a:pt x="1557078" y="4812710"/>
                </a:cubicBezTo>
                <a:cubicBezTo>
                  <a:pt x="2287346" y="5014297"/>
                  <a:pt x="4801444" y="5078957"/>
                  <a:pt x="4071177" y="3158173"/>
                </a:cubicBezTo>
                <a:cubicBezTo>
                  <a:pt x="3344713" y="1241193"/>
                  <a:pt x="3709847" y="777162"/>
                  <a:pt x="5596371" y="841823"/>
                </a:cubicBezTo>
                <a:cubicBezTo>
                  <a:pt x="6343754" y="867496"/>
                  <a:pt x="6975607" y="557271"/>
                  <a:pt x="7467861" y="172698"/>
                </a:cubicBezTo>
                <a:close/>
              </a:path>
            </a:pathLst>
          </a:custGeom>
          <a:solidFill>
            <a:srgbClr val="7FBD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endParaRPr>
          </a:p>
        </p:txBody>
      </p:sp>
      <p:sp>
        <p:nvSpPr>
          <p:cNvPr id="29" name="Rectangle: Rounded Corners 28"/>
          <p:cNvSpPr/>
          <p:nvPr/>
        </p:nvSpPr>
        <p:spPr>
          <a:xfrm>
            <a:off x="985520" y="772795"/>
            <a:ext cx="1759585" cy="461010"/>
          </a:xfrm>
          <a:prstGeom prst="roundRect">
            <a:avLst>
              <a:gd name="adj" fmla="val 50000"/>
            </a:avLst>
          </a:prstGeom>
          <a:solidFill>
            <a:srgbClr val="7FB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sym typeface="思源宋体 CN" panose="02020400000000000000" pitchFamily="18" charset="-122"/>
              </a:rPr>
              <a:t>社交聊天模块</a:t>
            </a:r>
          </a:p>
        </p:txBody>
      </p:sp>
      <p:pic>
        <p:nvPicPr>
          <p:cNvPr id="3" name="图片 2" descr="校徽"/>
          <p:cNvPicPr>
            <a:picLocks noChangeAspect="1"/>
          </p:cNvPicPr>
          <p:nvPr/>
        </p:nvPicPr>
        <p:blipFill>
          <a:blip r:embed="rId4"/>
          <a:stretch>
            <a:fillRect/>
          </a:stretch>
        </p:blipFill>
        <p:spPr>
          <a:xfrm>
            <a:off x="0" y="29845"/>
            <a:ext cx="2096770" cy="742950"/>
          </a:xfrm>
          <a:prstGeom prst="rect">
            <a:avLst/>
          </a:prstGeom>
        </p:spPr>
      </p:pic>
      <p:pic>
        <p:nvPicPr>
          <p:cNvPr id="2" name="图片 1" descr="聊天"/>
          <p:cNvPicPr>
            <a:picLocks noChangeAspect="1"/>
          </p:cNvPicPr>
          <p:nvPr/>
        </p:nvPicPr>
        <p:blipFill>
          <a:blip r:embed="rId5"/>
          <a:stretch>
            <a:fillRect/>
          </a:stretch>
        </p:blipFill>
        <p:spPr>
          <a:xfrm>
            <a:off x="4686300" y="1257300"/>
            <a:ext cx="2819400" cy="501269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5775" y="876300"/>
            <a:ext cx="2819400" cy="2819400"/>
          </a:xfrm>
          <a:prstGeom prst="diamond">
            <a:avLst/>
          </a:prstGeom>
          <a:noFill/>
          <a:ln w="1270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4228465" y="1501775"/>
            <a:ext cx="2954020" cy="1568450"/>
          </a:xfrm>
          <a:prstGeom prst="rect">
            <a:avLst/>
          </a:prstGeom>
          <a:noFill/>
        </p:spPr>
        <p:txBody>
          <a:bodyPr wrap="square" rtlCol="0">
            <a:spAutoFit/>
          </a:bodyPr>
          <a:lstStyle/>
          <a:p>
            <a:pPr algn="ctr"/>
            <a:r>
              <a:rPr lang="en-US" altLang="zh-CN" sz="4800" b="1" dirty="0">
                <a:solidFill>
                  <a:schemeClr val="accent6">
                    <a:lumMod val="75000"/>
                  </a:schemeClr>
                </a:solidFill>
                <a:latin typeface="Times New Roman" panose="02020603050405020304" pitchFamily="18" charset="0"/>
                <a:ea typeface="微软雅黑" panose="020B0503020204020204" charset="-122"/>
                <a:cs typeface="Times New Roman" panose="02020603050405020304" pitchFamily="18" charset="0"/>
              </a:rPr>
              <a:t>PART</a:t>
            </a:r>
          </a:p>
          <a:p>
            <a:pPr algn="ctr"/>
            <a:r>
              <a:rPr lang="en-US" altLang="zh-CN" sz="4800" b="1" dirty="0">
                <a:solidFill>
                  <a:schemeClr val="accent6">
                    <a:lumMod val="75000"/>
                  </a:schemeClr>
                </a:solidFill>
                <a:latin typeface="Times New Roman" panose="02020603050405020304" pitchFamily="18" charset="0"/>
                <a:ea typeface="微软雅黑" panose="020B0503020204020204" charset="-122"/>
                <a:cs typeface="Times New Roman" panose="02020603050405020304" pitchFamily="18" charset="0"/>
              </a:rPr>
              <a:t>FOUR</a:t>
            </a:r>
          </a:p>
        </p:txBody>
      </p:sp>
      <p:sp>
        <p:nvSpPr>
          <p:cNvPr id="11" name="直角三角形 10"/>
          <p:cNvSpPr>
            <a:spLocks noChangeAspect="1"/>
          </p:cNvSpPr>
          <p:nvPr/>
        </p:nvSpPr>
        <p:spPr>
          <a:xfrm rot="16200000">
            <a:off x="5849620" y="2414905"/>
            <a:ext cx="1409700" cy="1409700"/>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a:off x="150669" y="5133109"/>
            <a:ext cx="1470314" cy="1522270"/>
          </a:xfrm>
          <a:prstGeom prst="rtTriangle">
            <a:avLst/>
          </a:prstGeom>
          <a:solidFill>
            <a:srgbClr val="7FB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7" name="直角三角形 6"/>
          <p:cNvSpPr/>
          <p:nvPr/>
        </p:nvSpPr>
        <p:spPr>
          <a:xfrm rot="10800000">
            <a:off x="10468842" y="129887"/>
            <a:ext cx="1624445" cy="1641764"/>
          </a:xfrm>
          <a:prstGeom prst="rtTriangle">
            <a:avLst/>
          </a:prstGeom>
          <a:solidFill>
            <a:srgbClr val="7FB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pic>
        <p:nvPicPr>
          <p:cNvPr id="3" name="图片 2" descr="校徽"/>
          <p:cNvPicPr>
            <a:picLocks noChangeAspect="1"/>
          </p:cNvPicPr>
          <p:nvPr/>
        </p:nvPicPr>
        <p:blipFill>
          <a:blip r:embed="rId4"/>
          <a:stretch>
            <a:fillRect/>
          </a:stretch>
        </p:blipFill>
        <p:spPr>
          <a:xfrm>
            <a:off x="0" y="29845"/>
            <a:ext cx="2096770" cy="742950"/>
          </a:xfrm>
          <a:prstGeom prst="rect">
            <a:avLst/>
          </a:prstGeom>
        </p:spPr>
      </p:pic>
      <p:sp>
        <p:nvSpPr>
          <p:cNvPr id="4" name="文本框 3"/>
          <p:cNvSpPr txBox="1"/>
          <p:nvPr/>
        </p:nvSpPr>
        <p:spPr>
          <a:xfrm>
            <a:off x="3245485" y="4207630"/>
            <a:ext cx="5448300" cy="645160"/>
          </a:xfrm>
          <a:prstGeom prst="rect">
            <a:avLst/>
          </a:prstGeom>
          <a:noFill/>
        </p:spPr>
        <p:txBody>
          <a:bodyPr wrap="square" rtlCol="0">
            <a:spAutoFit/>
          </a:bodyPr>
          <a:lstStyle/>
          <a:p>
            <a:pPr algn="ctr"/>
            <a:r>
              <a:rPr lang="zh-CN" altLang="en-US" sz="3600" b="1" dirty="0">
                <a:solidFill>
                  <a:schemeClr val="accent6">
                    <a:lumMod val="75000"/>
                  </a:schemeClr>
                </a:solidFill>
                <a:latin typeface="微软雅黑" panose="020B0503020204020204" charset="-122"/>
                <a:ea typeface="微软雅黑" panose="020B0503020204020204" charset="-122"/>
              </a:rPr>
              <a:t>总结与展望</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00" advClick="0" advTm="0">
        <p14:prism dir="u"/>
      </p:transition>
    </mc:Choice>
    <mc:Fallback xmlns="">
      <p:transition spd="slow"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120616" y="1469527"/>
            <a:ext cx="4320466" cy="3415427"/>
            <a:chOff x="1608775" y="1578325"/>
            <a:chExt cx="4320466" cy="3415427"/>
          </a:xfrm>
        </p:grpSpPr>
        <p:sp>
          <p:nvSpPr>
            <p:cNvPr id="47" name="Flowchart: Off-page Connector 22"/>
            <p:cNvSpPr/>
            <p:nvPr/>
          </p:nvSpPr>
          <p:spPr>
            <a:xfrm rot="2700000">
              <a:off x="1598629" y="1697211"/>
              <a:ext cx="801268" cy="780976"/>
            </a:xfrm>
            <a:prstGeom prst="roundRect">
              <a:avLst/>
            </a:prstGeom>
            <a:solidFill>
              <a:srgbClr val="008044"/>
            </a:solidFill>
            <a:ln w="19050" cap="flat" cmpd="sng" algn="ctr">
              <a:noFill/>
              <a:prstDash val="solid"/>
              <a:miter lim="800000"/>
            </a:ln>
            <a:effectLst>
              <a:outerShdw blurRad="190500" dist="38100" dir="2700000" algn="tl" rotWithShape="0">
                <a:prstClr val="black">
                  <a:alpha val="20000"/>
                </a:prstClr>
              </a:outerShdw>
            </a:effectLst>
          </p:spPr>
          <p:txBody>
            <a:bodyPr vert="vert"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4800" b="0" i="0" u="none" strike="noStrike" kern="0" cap="none" spc="0" normalizeH="0" baseline="0" noProof="0" dirty="0">
                <a:ln>
                  <a:noFill/>
                </a:ln>
                <a:solidFill>
                  <a:prstClr val="black">
                    <a:lumMod val="75000"/>
                    <a:lumOff val="25000"/>
                  </a:prstClr>
                </a:solidFill>
                <a:effectLst/>
                <a:uLnTx/>
                <a:uFillTx/>
                <a:latin typeface="思源宋体 CN" panose="02020400000000000000" pitchFamily="18" charset="-122"/>
                <a:ea typeface="+mn-ea"/>
                <a:cs typeface="+mn-cs"/>
              </a:endParaRPr>
            </a:p>
          </p:txBody>
        </p:sp>
        <p:sp>
          <p:nvSpPr>
            <p:cNvPr id="48" name="Freeform 35"/>
            <p:cNvSpPr>
              <a:spLocks noChangeAspect="1" noEditPoints="1"/>
            </p:cNvSpPr>
            <p:nvPr/>
          </p:nvSpPr>
          <p:spPr bwMode="auto">
            <a:xfrm>
              <a:off x="1673805" y="1888959"/>
              <a:ext cx="646534" cy="377144"/>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ysClr val="window" lastClr="FFFFFF"/>
            </a:solidFill>
            <a:ln>
              <a:noFill/>
            </a:ln>
            <a:effec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prstClr val="black">
                    <a:lumMod val="75000"/>
                    <a:lumOff val="25000"/>
                  </a:prstClr>
                </a:solidFill>
                <a:effectLst/>
                <a:uLnTx/>
                <a:uFillTx/>
                <a:latin typeface="思源宋体 CN" panose="02020400000000000000" pitchFamily="18" charset="-122"/>
              </a:endParaRPr>
            </a:p>
          </p:txBody>
        </p:sp>
        <p:sp>
          <p:nvSpPr>
            <p:cNvPr id="49" name="TextBox 76"/>
            <p:cNvSpPr txBox="1"/>
            <p:nvPr/>
          </p:nvSpPr>
          <p:spPr>
            <a:xfrm>
              <a:off x="2585005" y="1578325"/>
              <a:ext cx="1585213" cy="39878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chemeClr val="tx1">
                      <a:lumMod val="65000"/>
                      <a:lumOff val="35000"/>
                    </a:schemeClr>
                  </a:solidFill>
                  <a:effectLst/>
                  <a:uLnTx/>
                  <a:uFillTx/>
                  <a:latin typeface="思源宋体 CN" panose="02020400000000000000" pitchFamily="18" charset="-122"/>
                  <a:ea typeface="思源宋体 CN" panose="02020400000000000000" pitchFamily="18" charset="-122"/>
                </a:rPr>
                <a:t>总结</a:t>
              </a:r>
            </a:p>
          </p:txBody>
        </p:sp>
        <p:sp>
          <p:nvSpPr>
            <p:cNvPr id="50" name="文本框 49"/>
            <p:cNvSpPr txBox="1"/>
            <p:nvPr/>
          </p:nvSpPr>
          <p:spPr>
            <a:xfrm>
              <a:off x="2585005" y="1947657"/>
              <a:ext cx="3344236" cy="3046095"/>
            </a:xfrm>
            <a:prstGeom prst="rect">
              <a:avLst/>
            </a:prstGeom>
            <a:noFill/>
          </p:spPr>
          <p:txBody>
            <a:bodyPr wrap="square" rtlCol="0">
              <a:spAutoFit/>
            </a:bodyPr>
            <a:lstStyle/>
            <a:p>
              <a:pPr lvl="0" defTabSz="457200">
                <a:lnSpc>
                  <a:spcPct val="150000"/>
                </a:lnSpc>
                <a:defRPr/>
              </a:pPr>
              <a:r>
                <a:rPr lang="en-US" altLang="zh-CN" sz="1600" kern="0" dirty="0">
                  <a:solidFill>
                    <a:prstClr val="black">
                      <a:lumMod val="65000"/>
                      <a:lumOff val="35000"/>
                    </a:prstClr>
                  </a:solidFill>
                  <a:latin typeface="思源宋体 CN" panose="02020400000000000000" pitchFamily="18" charset="-122"/>
                  <a:ea typeface="思源宋体 CN" panose="02020400000000000000" pitchFamily="18" charset="-122"/>
                </a:rPr>
                <a:t>	</a:t>
              </a:r>
              <a:r>
                <a:rPr lang="zh-CN" altLang="en-US" sz="1600" kern="0" dirty="0">
                  <a:solidFill>
                    <a:prstClr val="black">
                      <a:lumMod val="65000"/>
                      <a:lumOff val="35000"/>
                    </a:prstClr>
                  </a:solidFill>
                  <a:latin typeface="思源宋体 CN" panose="02020400000000000000" pitchFamily="18" charset="-122"/>
                  <a:ea typeface="思源宋体 CN" panose="02020400000000000000" pitchFamily="18" charset="-122"/>
                </a:rPr>
                <a:t>本软件设计的主要工作是实现基于人脸分析的亲子生活记录和社交分享的“贝趣乐”移动 APP 软件。软件的开发主要是使用 Java和Android 开发技术来实现，软件包括安卓 APP 端和服务器后端，能够满足用户浏览、玩伴推荐、评论、分享、聊天、导航、定位等需求。</a:t>
              </a:r>
            </a:p>
          </p:txBody>
        </p:sp>
      </p:grpSp>
      <p:grpSp>
        <p:nvGrpSpPr>
          <p:cNvPr id="51" name="组合 50"/>
          <p:cNvGrpSpPr/>
          <p:nvPr/>
        </p:nvGrpSpPr>
        <p:grpSpPr>
          <a:xfrm>
            <a:off x="5864860" y="1506220"/>
            <a:ext cx="5597525" cy="3415509"/>
            <a:chOff x="1608773" y="3204396"/>
            <a:chExt cx="4320468" cy="3414748"/>
          </a:xfrm>
        </p:grpSpPr>
        <p:sp>
          <p:nvSpPr>
            <p:cNvPr id="52" name="Flowchart: Off-page Connector 32"/>
            <p:cNvSpPr/>
            <p:nvPr/>
          </p:nvSpPr>
          <p:spPr>
            <a:xfrm rot="2700000">
              <a:off x="1598628" y="3327471"/>
              <a:ext cx="801267" cy="780977"/>
            </a:xfrm>
            <a:prstGeom prst="roundRect">
              <a:avLst/>
            </a:prstGeom>
            <a:solidFill>
              <a:srgbClr val="7FBD2B"/>
            </a:solidFill>
            <a:ln w="19050" cap="flat" cmpd="sng" algn="ctr">
              <a:noFill/>
              <a:prstDash val="solid"/>
              <a:miter lim="800000"/>
            </a:ln>
            <a:effectLst>
              <a:outerShdw blurRad="190500" dist="38100" dir="2700000" algn="tl" rotWithShape="0">
                <a:prstClr val="black">
                  <a:alpha val="20000"/>
                </a:prstClr>
              </a:outerShdw>
            </a:effectLst>
          </p:spPr>
          <p:txBody>
            <a:bodyPr vert="vert"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dirty="0">
                <a:ln>
                  <a:noFill/>
                </a:ln>
                <a:solidFill>
                  <a:prstClr val="black">
                    <a:lumMod val="75000"/>
                    <a:lumOff val="25000"/>
                  </a:prstClr>
                </a:solidFill>
                <a:effectLst/>
                <a:uLnTx/>
                <a:uFillTx/>
                <a:latin typeface="思源宋体 CN" panose="02020400000000000000" pitchFamily="18" charset="-122"/>
                <a:ea typeface="+mn-ea"/>
                <a:cs typeface="+mn-cs"/>
              </a:endParaRPr>
            </a:p>
          </p:txBody>
        </p:sp>
        <p:sp>
          <p:nvSpPr>
            <p:cNvPr id="53" name="Freeform 5"/>
            <p:cNvSpPr>
              <a:spLocks noEditPoints="1"/>
            </p:cNvSpPr>
            <p:nvPr/>
          </p:nvSpPr>
          <p:spPr bwMode="auto">
            <a:xfrm>
              <a:off x="1741139" y="3537245"/>
              <a:ext cx="511864" cy="361431"/>
            </a:xfrm>
            <a:custGeom>
              <a:avLst/>
              <a:gdLst>
                <a:gd name="T0" fmla="*/ 218 w 219"/>
                <a:gd name="T1" fmla="*/ 117 h 154"/>
                <a:gd name="T2" fmla="*/ 219 w 219"/>
                <a:gd name="T3" fmla="*/ 118 h 154"/>
                <a:gd name="T4" fmla="*/ 218 w 219"/>
                <a:gd name="T5" fmla="*/ 119 h 154"/>
                <a:gd name="T6" fmla="*/ 174 w 219"/>
                <a:gd name="T7" fmla="*/ 153 h 154"/>
                <a:gd name="T8" fmla="*/ 172 w 219"/>
                <a:gd name="T9" fmla="*/ 153 h 154"/>
                <a:gd name="T10" fmla="*/ 171 w 219"/>
                <a:gd name="T11" fmla="*/ 151 h 154"/>
                <a:gd name="T12" fmla="*/ 179 w 219"/>
                <a:gd name="T13" fmla="*/ 133 h 154"/>
                <a:gd name="T14" fmla="*/ 113 w 219"/>
                <a:gd name="T15" fmla="*/ 106 h 154"/>
                <a:gd name="T16" fmla="*/ 126 w 219"/>
                <a:gd name="T17" fmla="*/ 89 h 154"/>
                <a:gd name="T18" fmla="*/ 131 w 219"/>
                <a:gd name="T19" fmla="*/ 82 h 154"/>
                <a:gd name="T20" fmla="*/ 179 w 219"/>
                <a:gd name="T21" fmla="*/ 103 h 154"/>
                <a:gd name="T22" fmla="*/ 171 w 219"/>
                <a:gd name="T23" fmla="*/ 85 h 154"/>
                <a:gd name="T24" fmla="*/ 172 w 219"/>
                <a:gd name="T25" fmla="*/ 83 h 154"/>
                <a:gd name="T26" fmla="*/ 173 w 219"/>
                <a:gd name="T27" fmla="*/ 82 h 154"/>
                <a:gd name="T28" fmla="*/ 174 w 219"/>
                <a:gd name="T29" fmla="*/ 83 h 154"/>
                <a:gd name="T30" fmla="*/ 218 w 219"/>
                <a:gd name="T31" fmla="*/ 117 h 154"/>
                <a:gd name="T32" fmla="*/ 45 w 219"/>
                <a:gd name="T33" fmla="*/ 71 h 154"/>
                <a:gd name="T34" fmla="*/ 46 w 219"/>
                <a:gd name="T35" fmla="*/ 71 h 154"/>
                <a:gd name="T36" fmla="*/ 47 w 219"/>
                <a:gd name="T37" fmla="*/ 71 h 154"/>
                <a:gd name="T38" fmla="*/ 47 w 219"/>
                <a:gd name="T39" fmla="*/ 69 h 154"/>
                <a:gd name="T40" fmla="*/ 40 w 219"/>
                <a:gd name="T41" fmla="*/ 50 h 154"/>
                <a:gd name="T42" fmla="*/ 87 w 219"/>
                <a:gd name="T43" fmla="*/ 72 h 154"/>
                <a:gd name="T44" fmla="*/ 93 w 219"/>
                <a:gd name="T45" fmla="*/ 65 h 154"/>
                <a:gd name="T46" fmla="*/ 106 w 219"/>
                <a:gd name="T47" fmla="*/ 49 h 154"/>
                <a:gd name="T48" fmla="*/ 40 w 219"/>
                <a:gd name="T49" fmla="*/ 21 h 154"/>
                <a:gd name="T50" fmla="*/ 47 w 219"/>
                <a:gd name="T51" fmla="*/ 2 h 154"/>
                <a:gd name="T52" fmla="*/ 47 w 219"/>
                <a:gd name="T53" fmla="*/ 0 h 154"/>
                <a:gd name="T54" fmla="*/ 45 w 219"/>
                <a:gd name="T55" fmla="*/ 0 h 154"/>
                <a:gd name="T56" fmla="*/ 0 w 219"/>
                <a:gd name="T57" fmla="*/ 34 h 154"/>
                <a:gd name="T58" fmla="*/ 0 w 219"/>
                <a:gd name="T59" fmla="*/ 35 h 154"/>
                <a:gd name="T60" fmla="*/ 0 w 219"/>
                <a:gd name="T61" fmla="*/ 37 h 154"/>
                <a:gd name="T62" fmla="*/ 45 w 219"/>
                <a:gd name="T63" fmla="*/ 71 h 154"/>
                <a:gd name="T64" fmla="*/ 121 w 219"/>
                <a:gd name="T65" fmla="*/ 86 h 154"/>
                <a:gd name="T66" fmla="*/ 179 w 219"/>
                <a:gd name="T67" fmla="*/ 50 h 154"/>
                <a:gd name="T68" fmla="*/ 171 w 219"/>
                <a:gd name="T69" fmla="*/ 69 h 154"/>
                <a:gd name="T70" fmla="*/ 172 w 219"/>
                <a:gd name="T71" fmla="*/ 71 h 154"/>
                <a:gd name="T72" fmla="*/ 173 w 219"/>
                <a:gd name="T73" fmla="*/ 71 h 154"/>
                <a:gd name="T74" fmla="*/ 174 w 219"/>
                <a:gd name="T75" fmla="*/ 71 h 154"/>
                <a:gd name="T76" fmla="*/ 218 w 219"/>
                <a:gd name="T77" fmla="*/ 37 h 154"/>
                <a:gd name="T78" fmla="*/ 219 w 219"/>
                <a:gd name="T79" fmla="*/ 35 h 154"/>
                <a:gd name="T80" fmla="*/ 218 w 219"/>
                <a:gd name="T81" fmla="*/ 34 h 154"/>
                <a:gd name="T82" fmla="*/ 174 w 219"/>
                <a:gd name="T83" fmla="*/ 0 h 154"/>
                <a:gd name="T84" fmla="*/ 172 w 219"/>
                <a:gd name="T85" fmla="*/ 0 h 154"/>
                <a:gd name="T86" fmla="*/ 171 w 219"/>
                <a:gd name="T87" fmla="*/ 2 h 154"/>
                <a:gd name="T88" fmla="*/ 179 w 219"/>
                <a:gd name="T89" fmla="*/ 21 h 154"/>
                <a:gd name="T90" fmla="*/ 97 w 219"/>
                <a:gd name="T91" fmla="*/ 69 h 154"/>
                <a:gd name="T92" fmla="*/ 40 w 219"/>
                <a:gd name="T93" fmla="*/ 103 h 154"/>
                <a:gd name="T94" fmla="*/ 47 w 219"/>
                <a:gd name="T95" fmla="*/ 85 h 154"/>
                <a:gd name="T96" fmla="*/ 47 w 219"/>
                <a:gd name="T97" fmla="*/ 83 h 154"/>
                <a:gd name="T98" fmla="*/ 46 w 219"/>
                <a:gd name="T99" fmla="*/ 82 h 154"/>
                <a:gd name="T100" fmla="*/ 45 w 219"/>
                <a:gd name="T101" fmla="*/ 83 h 154"/>
                <a:gd name="T102" fmla="*/ 0 w 219"/>
                <a:gd name="T103" fmla="*/ 117 h 154"/>
                <a:gd name="T104" fmla="*/ 0 w 219"/>
                <a:gd name="T105" fmla="*/ 118 h 154"/>
                <a:gd name="T106" fmla="*/ 0 w 219"/>
                <a:gd name="T107" fmla="*/ 119 h 154"/>
                <a:gd name="T108" fmla="*/ 45 w 219"/>
                <a:gd name="T109" fmla="*/ 153 h 154"/>
                <a:gd name="T110" fmla="*/ 47 w 219"/>
                <a:gd name="T111" fmla="*/ 153 h 154"/>
                <a:gd name="T112" fmla="*/ 47 w 219"/>
                <a:gd name="T113" fmla="*/ 151 h 154"/>
                <a:gd name="T114" fmla="*/ 40 w 219"/>
                <a:gd name="T115" fmla="*/ 133 h 154"/>
                <a:gd name="T116" fmla="*/ 121 w 219"/>
                <a:gd name="T117" fmla="*/ 8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9" h="154">
                  <a:moveTo>
                    <a:pt x="218" y="117"/>
                  </a:moveTo>
                  <a:cubicBezTo>
                    <a:pt x="219" y="117"/>
                    <a:pt x="219" y="117"/>
                    <a:pt x="219" y="118"/>
                  </a:cubicBezTo>
                  <a:cubicBezTo>
                    <a:pt x="219" y="119"/>
                    <a:pt x="219" y="119"/>
                    <a:pt x="218" y="119"/>
                  </a:cubicBezTo>
                  <a:cubicBezTo>
                    <a:pt x="174" y="153"/>
                    <a:pt x="174" y="153"/>
                    <a:pt x="174" y="153"/>
                  </a:cubicBezTo>
                  <a:cubicBezTo>
                    <a:pt x="174" y="154"/>
                    <a:pt x="173" y="154"/>
                    <a:pt x="172" y="153"/>
                  </a:cubicBezTo>
                  <a:cubicBezTo>
                    <a:pt x="171" y="153"/>
                    <a:pt x="171" y="152"/>
                    <a:pt x="171" y="151"/>
                  </a:cubicBezTo>
                  <a:cubicBezTo>
                    <a:pt x="179" y="133"/>
                    <a:pt x="179" y="133"/>
                    <a:pt x="179" y="133"/>
                  </a:cubicBezTo>
                  <a:cubicBezTo>
                    <a:pt x="145" y="131"/>
                    <a:pt x="126" y="119"/>
                    <a:pt x="113" y="106"/>
                  </a:cubicBezTo>
                  <a:cubicBezTo>
                    <a:pt x="118" y="100"/>
                    <a:pt x="122" y="94"/>
                    <a:pt x="126" y="89"/>
                  </a:cubicBezTo>
                  <a:cubicBezTo>
                    <a:pt x="128" y="86"/>
                    <a:pt x="130" y="84"/>
                    <a:pt x="131" y="82"/>
                  </a:cubicBezTo>
                  <a:cubicBezTo>
                    <a:pt x="141" y="93"/>
                    <a:pt x="154" y="102"/>
                    <a:pt x="179" y="103"/>
                  </a:cubicBezTo>
                  <a:cubicBezTo>
                    <a:pt x="171" y="85"/>
                    <a:pt x="171" y="85"/>
                    <a:pt x="171" y="85"/>
                  </a:cubicBezTo>
                  <a:cubicBezTo>
                    <a:pt x="171" y="84"/>
                    <a:pt x="171" y="83"/>
                    <a:pt x="172" y="83"/>
                  </a:cubicBezTo>
                  <a:cubicBezTo>
                    <a:pt x="172" y="82"/>
                    <a:pt x="173" y="82"/>
                    <a:pt x="173" y="82"/>
                  </a:cubicBezTo>
                  <a:cubicBezTo>
                    <a:pt x="173" y="82"/>
                    <a:pt x="174" y="82"/>
                    <a:pt x="174" y="83"/>
                  </a:cubicBezTo>
                  <a:lnTo>
                    <a:pt x="218" y="117"/>
                  </a:lnTo>
                  <a:close/>
                  <a:moveTo>
                    <a:pt x="45" y="71"/>
                  </a:moveTo>
                  <a:cubicBezTo>
                    <a:pt x="45" y="71"/>
                    <a:pt x="45" y="71"/>
                    <a:pt x="46" y="71"/>
                  </a:cubicBezTo>
                  <a:cubicBezTo>
                    <a:pt x="46" y="71"/>
                    <a:pt x="46" y="71"/>
                    <a:pt x="47" y="71"/>
                  </a:cubicBezTo>
                  <a:cubicBezTo>
                    <a:pt x="47" y="70"/>
                    <a:pt x="48" y="69"/>
                    <a:pt x="47" y="69"/>
                  </a:cubicBezTo>
                  <a:cubicBezTo>
                    <a:pt x="40" y="50"/>
                    <a:pt x="40" y="50"/>
                    <a:pt x="40" y="50"/>
                  </a:cubicBezTo>
                  <a:cubicBezTo>
                    <a:pt x="65" y="52"/>
                    <a:pt x="77" y="61"/>
                    <a:pt x="87" y="72"/>
                  </a:cubicBezTo>
                  <a:cubicBezTo>
                    <a:pt x="89" y="70"/>
                    <a:pt x="91" y="68"/>
                    <a:pt x="93" y="65"/>
                  </a:cubicBezTo>
                  <a:cubicBezTo>
                    <a:pt x="96" y="60"/>
                    <a:pt x="101" y="54"/>
                    <a:pt x="106" y="49"/>
                  </a:cubicBezTo>
                  <a:cubicBezTo>
                    <a:pt x="92" y="35"/>
                    <a:pt x="73" y="23"/>
                    <a:pt x="40" y="21"/>
                  </a:cubicBezTo>
                  <a:cubicBezTo>
                    <a:pt x="47" y="2"/>
                    <a:pt x="47" y="2"/>
                    <a:pt x="47" y="2"/>
                  </a:cubicBezTo>
                  <a:cubicBezTo>
                    <a:pt x="48" y="1"/>
                    <a:pt x="47" y="1"/>
                    <a:pt x="47" y="0"/>
                  </a:cubicBezTo>
                  <a:cubicBezTo>
                    <a:pt x="46" y="0"/>
                    <a:pt x="45" y="0"/>
                    <a:pt x="45" y="0"/>
                  </a:cubicBezTo>
                  <a:cubicBezTo>
                    <a:pt x="0" y="34"/>
                    <a:pt x="0" y="34"/>
                    <a:pt x="0" y="34"/>
                  </a:cubicBezTo>
                  <a:cubicBezTo>
                    <a:pt x="0" y="34"/>
                    <a:pt x="0" y="35"/>
                    <a:pt x="0" y="35"/>
                  </a:cubicBezTo>
                  <a:cubicBezTo>
                    <a:pt x="0" y="36"/>
                    <a:pt x="0" y="36"/>
                    <a:pt x="0" y="37"/>
                  </a:cubicBezTo>
                  <a:lnTo>
                    <a:pt x="45" y="71"/>
                  </a:lnTo>
                  <a:close/>
                  <a:moveTo>
                    <a:pt x="121" y="86"/>
                  </a:moveTo>
                  <a:cubicBezTo>
                    <a:pt x="134" y="67"/>
                    <a:pt x="145" y="53"/>
                    <a:pt x="179" y="50"/>
                  </a:cubicBezTo>
                  <a:cubicBezTo>
                    <a:pt x="171" y="69"/>
                    <a:pt x="171" y="69"/>
                    <a:pt x="171" y="69"/>
                  </a:cubicBezTo>
                  <a:cubicBezTo>
                    <a:pt x="171" y="69"/>
                    <a:pt x="171" y="70"/>
                    <a:pt x="172" y="71"/>
                  </a:cubicBezTo>
                  <a:cubicBezTo>
                    <a:pt x="172" y="71"/>
                    <a:pt x="173" y="71"/>
                    <a:pt x="173" y="71"/>
                  </a:cubicBezTo>
                  <a:cubicBezTo>
                    <a:pt x="173" y="71"/>
                    <a:pt x="174" y="71"/>
                    <a:pt x="174" y="71"/>
                  </a:cubicBezTo>
                  <a:cubicBezTo>
                    <a:pt x="218" y="37"/>
                    <a:pt x="218" y="37"/>
                    <a:pt x="218" y="37"/>
                  </a:cubicBezTo>
                  <a:cubicBezTo>
                    <a:pt x="219" y="36"/>
                    <a:pt x="219" y="36"/>
                    <a:pt x="219" y="35"/>
                  </a:cubicBezTo>
                  <a:cubicBezTo>
                    <a:pt x="219" y="35"/>
                    <a:pt x="219" y="34"/>
                    <a:pt x="218" y="34"/>
                  </a:cubicBezTo>
                  <a:cubicBezTo>
                    <a:pt x="174" y="0"/>
                    <a:pt x="174" y="0"/>
                    <a:pt x="174" y="0"/>
                  </a:cubicBezTo>
                  <a:cubicBezTo>
                    <a:pt x="174" y="0"/>
                    <a:pt x="173" y="0"/>
                    <a:pt x="172" y="0"/>
                  </a:cubicBezTo>
                  <a:cubicBezTo>
                    <a:pt x="171" y="1"/>
                    <a:pt x="171" y="1"/>
                    <a:pt x="171" y="2"/>
                  </a:cubicBezTo>
                  <a:cubicBezTo>
                    <a:pt x="179" y="21"/>
                    <a:pt x="179" y="21"/>
                    <a:pt x="179" y="21"/>
                  </a:cubicBezTo>
                  <a:cubicBezTo>
                    <a:pt x="130" y="23"/>
                    <a:pt x="112" y="48"/>
                    <a:pt x="97" y="69"/>
                  </a:cubicBezTo>
                  <a:cubicBezTo>
                    <a:pt x="84" y="87"/>
                    <a:pt x="74" y="101"/>
                    <a:pt x="40" y="103"/>
                  </a:cubicBezTo>
                  <a:cubicBezTo>
                    <a:pt x="47" y="85"/>
                    <a:pt x="47" y="85"/>
                    <a:pt x="47" y="85"/>
                  </a:cubicBezTo>
                  <a:cubicBezTo>
                    <a:pt x="48" y="84"/>
                    <a:pt x="47" y="83"/>
                    <a:pt x="47" y="83"/>
                  </a:cubicBezTo>
                  <a:cubicBezTo>
                    <a:pt x="46" y="82"/>
                    <a:pt x="46" y="82"/>
                    <a:pt x="46" y="82"/>
                  </a:cubicBezTo>
                  <a:cubicBezTo>
                    <a:pt x="45" y="82"/>
                    <a:pt x="45" y="82"/>
                    <a:pt x="45" y="83"/>
                  </a:cubicBezTo>
                  <a:cubicBezTo>
                    <a:pt x="0" y="117"/>
                    <a:pt x="0" y="117"/>
                    <a:pt x="0" y="117"/>
                  </a:cubicBezTo>
                  <a:cubicBezTo>
                    <a:pt x="0" y="117"/>
                    <a:pt x="0" y="117"/>
                    <a:pt x="0" y="118"/>
                  </a:cubicBezTo>
                  <a:cubicBezTo>
                    <a:pt x="0" y="119"/>
                    <a:pt x="0" y="119"/>
                    <a:pt x="0" y="119"/>
                  </a:cubicBezTo>
                  <a:cubicBezTo>
                    <a:pt x="45" y="153"/>
                    <a:pt x="45" y="153"/>
                    <a:pt x="45" y="153"/>
                  </a:cubicBezTo>
                  <a:cubicBezTo>
                    <a:pt x="45" y="154"/>
                    <a:pt x="46" y="154"/>
                    <a:pt x="47" y="153"/>
                  </a:cubicBezTo>
                  <a:cubicBezTo>
                    <a:pt x="47" y="153"/>
                    <a:pt x="48" y="152"/>
                    <a:pt x="47" y="151"/>
                  </a:cubicBezTo>
                  <a:cubicBezTo>
                    <a:pt x="40" y="133"/>
                    <a:pt x="40" y="133"/>
                    <a:pt x="40" y="133"/>
                  </a:cubicBezTo>
                  <a:cubicBezTo>
                    <a:pt x="89" y="131"/>
                    <a:pt x="107" y="106"/>
                    <a:pt x="121" y="86"/>
                  </a:cubicBezTo>
                </a:path>
              </a:pathLst>
            </a:custGeom>
            <a:solidFill>
              <a:schemeClr val="bg1"/>
            </a:solidFill>
            <a:ln>
              <a:noFill/>
            </a:ln>
            <a:effec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400" b="0" i="0" u="none" strike="noStrike" kern="0" cap="none" spc="0" normalizeH="0" baseline="0" noProof="0" dirty="0">
                <a:ln>
                  <a:noFill/>
                </a:ln>
                <a:solidFill>
                  <a:prstClr val="black">
                    <a:lumMod val="75000"/>
                    <a:lumOff val="25000"/>
                  </a:prstClr>
                </a:solidFill>
                <a:effectLst/>
                <a:uLnTx/>
                <a:uFillTx/>
                <a:latin typeface="思源宋体 CN" panose="02020400000000000000" pitchFamily="18" charset="-122"/>
              </a:endParaRPr>
            </a:p>
          </p:txBody>
        </p:sp>
        <p:sp>
          <p:nvSpPr>
            <p:cNvPr id="54" name="TextBox 76"/>
            <p:cNvSpPr txBox="1"/>
            <p:nvPr/>
          </p:nvSpPr>
          <p:spPr>
            <a:xfrm>
              <a:off x="2585005" y="3204396"/>
              <a:ext cx="1585213" cy="398691"/>
            </a:xfrm>
            <a:prstGeom prst="rect">
              <a:avLst/>
            </a:prstGeom>
            <a:noFill/>
          </p:spPr>
          <p:txBody>
            <a:bodyPr wrap="square" rtlCol="0">
              <a:spAutoFit/>
            </a:bodyPr>
            <a:lstStyle/>
            <a:p>
              <a:pPr lvl="0">
                <a:defRPr/>
              </a:pPr>
              <a:r>
                <a:rPr lang="zh-CN" altLang="en-US" sz="2000" b="1" kern="0" dirty="0">
                  <a:solidFill>
                    <a:prstClr val="black">
                      <a:lumMod val="65000"/>
                      <a:lumOff val="35000"/>
                    </a:prstClr>
                  </a:solidFill>
                  <a:latin typeface="思源宋体 CN" panose="02020400000000000000" pitchFamily="18" charset="-122"/>
                  <a:ea typeface="思源宋体 CN" panose="02020400000000000000" pitchFamily="18" charset="-122"/>
                </a:rPr>
                <a:t>今后展望</a:t>
              </a:r>
            </a:p>
          </p:txBody>
        </p:sp>
        <p:sp>
          <p:nvSpPr>
            <p:cNvPr id="55" name="文本框 54"/>
            <p:cNvSpPr txBox="1"/>
            <p:nvPr/>
          </p:nvSpPr>
          <p:spPr>
            <a:xfrm>
              <a:off x="2585005" y="3573728"/>
              <a:ext cx="3344236" cy="3045416"/>
            </a:xfrm>
            <a:prstGeom prst="rect">
              <a:avLst/>
            </a:prstGeom>
            <a:noFill/>
          </p:spPr>
          <p:txBody>
            <a:bodyPr wrap="square" rtlCol="0">
              <a:spAutoFit/>
            </a:bodyPr>
            <a:lstStyle/>
            <a:p>
              <a:pPr lvl="0" defTabSz="457200">
                <a:lnSpc>
                  <a:spcPct val="150000"/>
                </a:lnSpc>
                <a:defRPr/>
              </a:pPr>
              <a:r>
                <a:rPr lang="en-US" altLang="zh-CN" sz="1600" kern="0" dirty="0">
                  <a:solidFill>
                    <a:prstClr val="black">
                      <a:lumMod val="65000"/>
                      <a:lumOff val="35000"/>
                    </a:prstClr>
                  </a:solidFill>
                  <a:latin typeface="思源宋体 CN" panose="02020400000000000000" pitchFamily="18" charset="-122"/>
                  <a:ea typeface="思源宋体 CN" panose="02020400000000000000" pitchFamily="18" charset="-122"/>
                </a:rPr>
                <a:t>	</a:t>
              </a:r>
              <a:r>
                <a:rPr lang="zh-CN" altLang="en-US" sz="1600" kern="0" dirty="0">
                  <a:solidFill>
                    <a:prstClr val="black">
                      <a:lumMod val="65000"/>
                      <a:lumOff val="35000"/>
                    </a:prstClr>
                  </a:solidFill>
                  <a:latin typeface="思源宋体 CN" panose="02020400000000000000" pitchFamily="18" charset="-122"/>
                  <a:ea typeface="思源宋体 CN" panose="02020400000000000000" pitchFamily="18" charset="-122"/>
                </a:rPr>
                <a:t>本软件在各功能的使用上依旧存在很多不足，比如说并发处理操作，在 UI 界面上仍然需要大大地改进，在亲子记录上还需要满足用户能够发布视频亲子记录的需求以及刷视频的需求，在人脸分析板块上仍需要继续改进，实现用户相册的需求功能，可以在相册的基础上实现人脸渐变的功能，更能体现孩子的成长变化。</a:t>
              </a:r>
            </a:p>
          </p:txBody>
        </p:sp>
      </p:grpSp>
      <p:pic>
        <p:nvPicPr>
          <p:cNvPr id="3" name="图片 2" descr="校徽"/>
          <p:cNvPicPr>
            <a:picLocks noChangeAspect="1"/>
          </p:cNvPicPr>
          <p:nvPr/>
        </p:nvPicPr>
        <p:blipFill>
          <a:blip r:embed="rId4"/>
          <a:stretch>
            <a:fillRect/>
          </a:stretch>
        </p:blipFill>
        <p:spPr>
          <a:xfrm>
            <a:off x="0" y="29845"/>
            <a:ext cx="2096770" cy="7429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徽"/>
          <p:cNvPicPr>
            <a:picLocks noChangeAspect="1"/>
          </p:cNvPicPr>
          <p:nvPr/>
        </p:nvPicPr>
        <p:blipFill>
          <a:blip r:embed="rId4"/>
          <a:stretch>
            <a:fillRect/>
          </a:stretch>
        </p:blipFill>
        <p:spPr>
          <a:xfrm>
            <a:off x="0" y="29845"/>
            <a:ext cx="2096770" cy="742950"/>
          </a:xfrm>
          <a:prstGeom prst="rect">
            <a:avLst/>
          </a:prstGeom>
        </p:spPr>
      </p:pic>
      <p:sp>
        <p:nvSpPr>
          <p:cNvPr id="4" name="直角三角形 3"/>
          <p:cNvSpPr/>
          <p:nvPr/>
        </p:nvSpPr>
        <p:spPr>
          <a:xfrm>
            <a:off x="150669" y="5133109"/>
            <a:ext cx="1470314" cy="1522270"/>
          </a:xfrm>
          <a:prstGeom prst="rtTriangle">
            <a:avLst/>
          </a:prstGeom>
          <a:solidFill>
            <a:srgbClr val="7FB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5" name="直角三角形 4"/>
          <p:cNvSpPr/>
          <p:nvPr/>
        </p:nvSpPr>
        <p:spPr>
          <a:xfrm rot="10800000">
            <a:off x="10468842" y="129887"/>
            <a:ext cx="1624445" cy="1641764"/>
          </a:xfrm>
          <a:prstGeom prst="rtTriangle">
            <a:avLst/>
          </a:prstGeom>
          <a:solidFill>
            <a:srgbClr val="7FB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9" name="文本框 2">
            <a:extLst>
              <a:ext uri="{FF2B5EF4-FFF2-40B4-BE49-F238E27FC236}">
                <a16:creationId xmlns:a16="http://schemas.microsoft.com/office/drawing/2014/main" id="{37A23E41-6B4E-45A0-83CD-1003E729C759}"/>
              </a:ext>
            </a:extLst>
          </p:cNvPr>
          <p:cNvSpPr txBox="1">
            <a:spLocks noChangeArrowheads="1"/>
          </p:cNvSpPr>
          <p:nvPr/>
        </p:nvSpPr>
        <p:spPr bwMode="auto">
          <a:xfrm>
            <a:off x="412750" y="1016795"/>
            <a:ext cx="24923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600" b="1" dirty="0">
                <a:solidFill>
                  <a:srgbClr val="595959"/>
                </a:solidFill>
                <a:latin typeface="微软雅黑" panose="020B0503020204020204" pitchFamily="34" charset="-122"/>
                <a:ea typeface="微软雅黑" panose="020B0503020204020204" pitchFamily="34" charset="-122"/>
              </a:rPr>
              <a:t>分工与协作</a:t>
            </a:r>
          </a:p>
        </p:txBody>
      </p:sp>
      <p:sp>
        <p:nvSpPr>
          <p:cNvPr id="11" name="文本框 15">
            <a:extLst>
              <a:ext uri="{FF2B5EF4-FFF2-40B4-BE49-F238E27FC236}">
                <a16:creationId xmlns:a16="http://schemas.microsoft.com/office/drawing/2014/main" id="{57EF357A-436B-457A-8694-B66630DC9CD3}"/>
              </a:ext>
            </a:extLst>
          </p:cNvPr>
          <p:cNvSpPr txBox="1">
            <a:spLocks noChangeArrowheads="1"/>
          </p:cNvSpPr>
          <p:nvPr/>
        </p:nvSpPr>
        <p:spPr bwMode="auto">
          <a:xfrm>
            <a:off x="412750" y="1717675"/>
            <a:ext cx="11871325"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2400" dirty="0">
                <a:solidFill>
                  <a:srgbClr val="595959"/>
                </a:solidFill>
                <a:latin typeface="微软雅黑" panose="020B0503020204020204" pitchFamily="34" charset="-122"/>
                <a:ea typeface="微软雅黑" panose="020B0503020204020204" pitchFamily="34" charset="-122"/>
              </a:rPr>
              <a:t>负责人：</a:t>
            </a:r>
            <a:endParaRPr lang="en-US" altLang="zh-CN" sz="2400" dirty="0">
              <a:solidFill>
                <a:srgbClr val="595959"/>
              </a:solidFill>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Tx/>
              <a:buNone/>
            </a:pPr>
            <a:r>
              <a:rPr lang="zh-CN" altLang="en-US" sz="2400" dirty="0">
                <a:solidFill>
                  <a:srgbClr val="595959"/>
                </a:solidFill>
                <a:latin typeface="微软雅黑" panose="020B0503020204020204" pitchFamily="34" charset="-122"/>
                <a:ea typeface="微软雅黑" panose="020B0503020204020204" pitchFamily="34" charset="-122"/>
              </a:rPr>
              <a:t>张三（</a:t>
            </a:r>
            <a:r>
              <a:rPr lang="en-US" altLang="zh-CN" sz="2400" dirty="0" err="1">
                <a:solidFill>
                  <a:srgbClr val="595959"/>
                </a:solidFill>
                <a:latin typeface="微软雅黑" panose="020B0503020204020204" pitchFamily="34" charset="-122"/>
                <a:ea typeface="微软雅黑" panose="020B0503020204020204" pitchFamily="34" charset="-122"/>
              </a:rPr>
              <a:t>31202009051XX</a:t>
            </a:r>
            <a:r>
              <a:rPr lang="zh-CN" altLang="en-US" sz="2400" dirty="0">
                <a:solidFill>
                  <a:srgbClr val="595959"/>
                </a:solidFill>
                <a:latin typeface="微软雅黑" panose="020B0503020204020204" pitchFamily="34" charset="-122"/>
                <a:ea typeface="微软雅黑" panose="020B0503020204020204" pitchFamily="34" charset="-122"/>
              </a:rPr>
              <a:t>），负责</a:t>
            </a:r>
            <a:r>
              <a:rPr lang="en-US" altLang="zh-CN" sz="2400" dirty="0">
                <a:solidFill>
                  <a:srgbClr val="595959"/>
                </a:solidFill>
                <a:latin typeface="微软雅黑" panose="020B0503020204020204" pitchFamily="34" charset="-122"/>
                <a:ea typeface="微软雅黑" panose="020B0503020204020204" pitchFamily="34" charset="-122"/>
              </a:rPr>
              <a:t>XXX</a:t>
            </a:r>
            <a:r>
              <a:rPr lang="zh-CN" altLang="en-US" sz="2400" dirty="0">
                <a:solidFill>
                  <a:srgbClr val="595959"/>
                </a:solidFill>
                <a:latin typeface="微软雅黑" panose="020B0503020204020204" pitchFamily="34" charset="-122"/>
                <a:ea typeface="微软雅黑" panose="020B0503020204020204" pitchFamily="34" charset="-122"/>
              </a:rPr>
              <a:t>模块，以及课程设计报告第</a:t>
            </a:r>
            <a:r>
              <a:rPr lang="en-US" altLang="zh-CN" sz="2400" dirty="0">
                <a:solidFill>
                  <a:srgbClr val="595959"/>
                </a:solidFill>
                <a:latin typeface="微软雅黑" panose="020B0503020204020204" pitchFamily="34" charset="-122"/>
                <a:ea typeface="微软雅黑" panose="020B0503020204020204" pitchFamily="34" charset="-122"/>
              </a:rPr>
              <a:t>1</a:t>
            </a:r>
            <a:r>
              <a:rPr lang="zh-CN" altLang="en-US" sz="2400" dirty="0">
                <a:solidFill>
                  <a:srgbClr val="595959"/>
                </a:solidFill>
                <a:latin typeface="微软雅黑" panose="020B0503020204020204" pitchFamily="34" charset="-122"/>
                <a:ea typeface="微软雅黑" panose="020B0503020204020204" pitchFamily="34" charset="-122"/>
              </a:rPr>
              <a:t>、</a:t>
            </a:r>
            <a:r>
              <a:rPr lang="en-US" altLang="zh-CN" sz="2400" dirty="0">
                <a:solidFill>
                  <a:srgbClr val="595959"/>
                </a:solidFill>
                <a:latin typeface="微软雅黑" panose="020B0503020204020204" pitchFamily="34" charset="-122"/>
                <a:ea typeface="微软雅黑" panose="020B0503020204020204" pitchFamily="34" charset="-122"/>
              </a:rPr>
              <a:t>2</a:t>
            </a:r>
            <a:r>
              <a:rPr lang="zh-CN" altLang="en-US" sz="2400" dirty="0">
                <a:solidFill>
                  <a:srgbClr val="595959"/>
                </a:solidFill>
                <a:latin typeface="微软雅黑" panose="020B0503020204020204" pitchFamily="34" charset="-122"/>
                <a:ea typeface="微软雅黑" panose="020B0503020204020204" pitchFamily="34" charset="-122"/>
              </a:rPr>
              <a:t>、</a:t>
            </a:r>
            <a:r>
              <a:rPr lang="en-US" altLang="zh-CN" sz="2400" dirty="0">
                <a:solidFill>
                  <a:srgbClr val="595959"/>
                </a:solidFill>
                <a:latin typeface="微软雅黑" panose="020B0503020204020204" pitchFamily="34" charset="-122"/>
                <a:ea typeface="微软雅黑" panose="020B0503020204020204" pitchFamily="34" charset="-122"/>
              </a:rPr>
              <a:t>5</a:t>
            </a:r>
            <a:r>
              <a:rPr lang="zh-CN" altLang="en-US" sz="2400" dirty="0">
                <a:solidFill>
                  <a:srgbClr val="595959"/>
                </a:solidFill>
                <a:latin typeface="微软雅黑" panose="020B0503020204020204" pitchFamily="34" charset="-122"/>
                <a:ea typeface="微软雅黑" panose="020B0503020204020204" pitchFamily="34" charset="-122"/>
              </a:rPr>
              <a:t>章和</a:t>
            </a:r>
            <a:r>
              <a:rPr lang="en-US" altLang="zh-CN" sz="2400" dirty="0">
                <a:solidFill>
                  <a:srgbClr val="595959"/>
                </a:solidFill>
                <a:latin typeface="微软雅黑" panose="020B0503020204020204" pitchFamily="34" charset="-122"/>
                <a:ea typeface="微软雅黑" panose="020B0503020204020204" pitchFamily="34" charset="-122"/>
              </a:rPr>
              <a:t>PPT</a:t>
            </a:r>
            <a:r>
              <a:rPr lang="zh-CN" altLang="en-US" sz="2400" dirty="0">
                <a:solidFill>
                  <a:srgbClr val="595959"/>
                </a:solidFill>
                <a:latin typeface="微软雅黑" panose="020B0503020204020204" pitchFamily="34" charset="-122"/>
                <a:ea typeface="微软雅黑" panose="020B0503020204020204" pitchFamily="34" charset="-122"/>
              </a:rPr>
              <a:t>制作</a:t>
            </a:r>
          </a:p>
        </p:txBody>
      </p:sp>
      <p:sp>
        <p:nvSpPr>
          <p:cNvPr id="12" name="文本框 15">
            <a:extLst>
              <a:ext uri="{FF2B5EF4-FFF2-40B4-BE49-F238E27FC236}">
                <a16:creationId xmlns:a16="http://schemas.microsoft.com/office/drawing/2014/main" id="{EE42F64A-3C59-4644-981B-4BD2BAA81F26}"/>
              </a:ext>
            </a:extLst>
          </p:cNvPr>
          <p:cNvSpPr txBox="1">
            <a:spLocks noChangeArrowheads="1"/>
          </p:cNvSpPr>
          <p:nvPr/>
        </p:nvSpPr>
        <p:spPr bwMode="auto">
          <a:xfrm>
            <a:off x="412750" y="2962275"/>
            <a:ext cx="11684000"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2400" dirty="0">
                <a:solidFill>
                  <a:srgbClr val="595959"/>
                </a:solidFill>
                <a:latin typeface="微软雅黑" panose="020B0503020204020204" pitchFamily="34" charset="-122"/>
                <a:ea typeface="微软雅黑" panose="020B0503020204020204" pitchFamily="34" charset="-122"/>
              </a:rPr>
              <a:t>项目组成员：</a:t>
            </a:r>
            <a:endParaRPr lang="en-US" altLang="zh-CN" sz="2400" dirty="0">
              <a:solidFill>
                <a:srgbClr val="595959"/>
              </a:solidFill>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Tx/>
              <a:buNone/>
            </a:pPr>
            <a:r>
              <a:rPr lang="zh-CN" altLang="en-US" sz="2400" dirty="0">
                <a:solidFill>
                  <a:srgbClr val="595959"/>
                </a:solidFill>
                <a:latin typeface="微软雅黑" panose="020B0503020204020204" pitchFamily="34" charset="-122"/>
                <a:ea typeface="微软雅黑" panose="020B0503020204020204" pitchFamily="34" charset="-122"/>
              </a:rPr>
              <a:t>李四（</a:t>
            </a:r>
            <a:r>
              <a:rPr lang="en-US" altLang="zh-CN" sz="2400" dirty="0" err="1">
                <a:solidFill>
                  <a:srgbClr val="595959"/>
                </a:solidFill>
                <a:latin typeface="微软雅黑" panose="020B0503020204020204" pitchFamily="34" charset="-122"/>
                <a:ea typeface="微软雅黑" panose="020B0503020204020204" pitchFamily="34" charset="-122"/>
              </a:rPr>
              <a:t>31202009051XX</a:t>
            </a:r>
            <a:r>
              <a:rPr lang="zh-CN" altLang="en-US" sz="2400" dirty="0">
                <a:solidFill>
                  <a:srgbClr val="595959"/>
                </a:solidFill>
                <a:latin typeface="微软雅黑" panose="020B0503020204020204" pitchFamily="34" charset="-122"/>
                <a:ea typeface="微软雅黑" panose="020B0503020204020204" pitchFamily="34" charset="-122"/>
              </a:rPr>
              <a:t>），负责</a:t>
            </a:r>
            <a:r>
              <a:rPr lang="en-US" altLang="zh-CN" sz="2400" dirty="0">
                <a:solidFill>
                  <a:srgbClr val="595959"/>
                </a:solidFill>
                <a:latin typeface="微软雅黑" panose="020B0503020204020204" pitchFamily="34" charset="-122"/>
                <a:ea typeface="微软雅黑" panose="020B0503020204020204" pitchFamily="34" charset="-122"/>
              </a:rPr>
              <a:t>XXX</a:t>
            </a:r>
            <a:r>
              <a:rPr lang="zh-CN" altLang="en-US" sz="2400" dirty="0">
                <a:solidFill>
                  <a:srgbClr val="595959"/>
                </a:solidFill>
                <a:latin typeface="微软雅黑" panose="020B0503020204020204" pitchFamily="34" charset="-122"/>
                <a:ea typeface="微软雅黑" panose="020B0503020204020204" pitchFamily="34" charset="-122"/>
              </a:rPr>
              <a:t>模块，以及课程设计报告第</a:t>
            </a:r>
            <a:r>
              <a:rPr lang="en-US" altLang="zh-CN" sz="2400" dirty="0">
                <a:solidFill>
                  <a:srgbClr val="595959"/>
                </a:solidFill>
                <a:latin typeface="微软雅黑" panose="020B0503020204020204" pitchFamily="34" charset="-122"/>
                <a:ea typeface="微软雅黑" panose="020B0503020204020204" pitchFamily="34" charset="-122"/>
              </a:rPr>
              <a:t>3</a:t>
            </a:r>
            <a:r>
              <a:rPr lang="zh-CN" altLang="en-US" sz="2400" dirty="0">
                <a:solidFill>
                  <a:srgbClr val="595959"/>
                </a:solidFill>
                <a:latin typeface="微软雅黑" panose="020B0503020204020204" pitchFamily="34" charset="-122"/>
                <a:ea typeface="微软雅黑" panose="020B0503020204020204" pitchFamily="34" charset="-122"/>
              </a:rPr>
              <a:t>章</a:t>
            </a:r>
            <a:endParaRPr lang="en-US" altLang="zh-CN" sz="2400" dirty="0">
              <a:solidFill>
                <a:srgbClr val="595959"/>
              </a:solidFill>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Tx/>
              <a:buNone/>
            </a:pPr>
            <a:r>
              <a:rPr lang="zh-CN" altLang="en-US" sz="2400" dirty="0">
                <a:solidFill>
                  <a:srgbClr val="595959"/>
                </a:solidFill>
                <a:latin typeface="微软雅黑" panose="020B0503020204020204" pitchFamily="34" charset="-122"/>
                <a:ea typeface="微软雅黑" panose="020B0503020204020204" pitchFamily="34" charset="-122"/>
              </a:rPr>
              <a:t>王五（</a:t>
            </a:r>
            <a:r>
              <a:rPr lang="en-US" altLang="zh-CN" sz="2400" dirty="0" err="1">
                <a:solidFill>
                  <a:srgbClr val="595959"/>
                </a:solidFill>
                <a:latin typeface="微软雅黑" panose="020B0503020204020204" pitchFamily="34" charset="-122"/>
                <a:ea typeface="微软雅黑" panose="020B0503020204020204" pitchFamily="34" charset="-122"/>
              </a:rPr>
              <a:t>31202009051XX</a:t>
            </a:r>
            <a:r>
              <a:rPr lang="zh-CN" altLang="en-US" sz="2400" dirty="0">
                <a:solidFill>
                  <a:srgbClr val="595959"/>
                </a:solidFill>
                <a:latin typeface="微软雅黑" panose="020B0503020204020204" pitchFamily="34" charset="-122"/>
                <a:ea typeface="微软雅黑" panose="020B0503020204020204" pitchFamily="34" charset="-122"/>
              </a:rPr>
              <a:t>），负责</a:t>
            </a:r>
            <a:r>
              <a:rPr lang="en-US" altLang="zh-CN" sz="2400" dirty="0">
                <a:solidFill>
                  <a:srgbClr val="595959"/>
                </a:solidFill>
                <a:latin typeface="微软雅黑" panose="020B0503020204020204" pitchFamily="34" charset="-122"/>
                <a:ea typeface="微软雅黑" panose="020B0503020204020204" pitchFamily="34" charset="-122"/>
              </a:rPr>
              <a:t>XXX</a:t>
            </a:r>
            <a:r>
              <a:rPr lang="zh-CN" altLang="en-US" sz="2400" dirty="0">
                <a:solidFill>
                  <a:srgbClr val="595959"/>
                </a:solidFill>
                <a:latin typeface="微软雅黑" panose="020B0503020204020204" pitchFamily="34" charset="-122"/>
                <a:ea typeface="微软雅黑" panose="020B0503020204020204" pitchFamily="34" charset="-122"/>
              </a:rPr>
              <a:t>模块，参与课程设计报告第</a:t>
            </a:r>
            <a:r>
              <a:rPr lang="en-US" altLang="zh-CN" sz="2400" dirty="0">
                <a:solidFill>
                  <a:srgbClr val="595959"/>
                </a:solidFill>
                <a:latin typeface="微软雅黑" panose="020B0503020204020204" pitchFamily="34" charset="-122"/>
                <a:ea typeface="微软雅黑" panose="020B0503020204020204" pitchFamily="34" charset="-122"/>
              </a:rPr>
              <a:t>4</a:t>
            </a:r>
            <a:r>
              <a:rPr lang="zh-CN" altLang="en-US" sz="2400" dirty="0">
                <a:solidFill>
                  <a:srgbClr val="595959"/>
                </a:solidFill>
                <a:latin typeface="微软雅黑" panose="020B0503020204020204" pitchFamily="34" charset="-122"/>
                <a:ea typeface="微软雅黑" panose="020B0503020204020204" pitchFamily="34" charset="-122"/>
              </a:rPr>
              <a:t>章和</a:t>
            </a:r>
            <a:r>
              <a:rPr lang="en-US" altLang="zh-CN" sz="2400" dirty="0">
                <a:solidFill>
                  <a:srgbClr val="595959"/>
                </a:solidFill>
                <a:latin typeface="微软雅黑" panose="020B0503020204020204" pitchFamily="34" charset="-122"/>
                <a:ea typeface="微软雅黑" panose="020B0503020204020204" pitchFamily="34" charset="-122"/>
              </a:rPr>
              <a:t>PPT</a:t>
            </a:r>
            <a:r>
              <a:rPr lang="zh-CN" altLang="en-US" sz="2400" dirty="0">
                <a:solidFill>
                  <a:srgbClr val="595959"/>
                </a:solidFill>
                <a:latin typeface="微软雅黑" panose="020B0503020204020204" pitchFamily="34" charset="-122"/>
                <a:ea typeface="微软雅黑" panose="020B0503020204020204" pitchFamily="34" charset="-122"/>
              </a:rPr>
              <a:t>制作</a:t>
            </a:r>
            <a:endParaRPr lang="en-US" altLang="zh-CN" sz="2400" dirty="0">
              <a:solidFill>
                <a:srgbClr val="595959"/>
              </a:solidFill>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Tx/>
              <a:buNone/>
            </a:pPr>
            <a:r>
              <a:rPr lang="zh-CN" altLang="en-US" sz="2400" dirty="0">
                <a:solidFill>
                  <a:srgbClr val="595959"/>
                </a:solidFill>
                <a:latin typeface="微软雅黑" panose="020B0503020204020204" pitchFamily="34" charset="-122"/>
                <a:ea typeface="微软雅黑" panose="020B0503020204020204" pitchFamily="34" charset="-122"/>
              </a:rPr>
              <a:t>赵六（</a:t>
            </a:r>
            <a:r>
              <a:rPr lang="en-US" altLang="zh-CN" sz="2400" dirty="0" err="1">
                <a:solidFill>
                  <a:srgbClr val="595959"/>
                </a:solidFill>
                <a:latin typeface="微软雅黑" panose="020B0503020204020204" pitchFamily="34" charset="-122"/>
                <a:ea typeface="微软雅黑" panose="020B0503020204020204" pitchFamily="34" charset="-122"/>
              </a:rPr>
              <a:t>31202009051XX</a:t>
            </a:r>
            <a:r>
              <a:rPr lang="zh-CN" altLang="en-US" sz="2400" dirty="0">
                <a:solidFill>
                  <a:srgbClr val="595959"/>
                </a:solidFill>
                <a:latin typeface="微软雅黑" panose="020B0503020204020204" pitchFamily="34" charset="-122"/>
                <a:ea typeface="微软雅黑" panose="020B0503020204020204" pitchFamily="34" charset="-122"/>
              </a:rPr>
              <a:t>），负责</a:t>
            </a:r>
            <a:r>
              <a:rPr lang="en-US" altLang="zh-CN" sz="2400" dirty="0">
                <a:solidFill>
                  <a:srgbClr val="595959"/>
                </a:solidFill>
                <a:latin typeface="微软雅黑" panose="020B0503020204020204" pitchFamily="34" charset="-122"/>
                <a:ea typeface="微软雅黑" panose="020B0503020204020204" pitchFamily="34" charset="-122"/>
              </a:rPr>
              <a:t>XXX</a:t>
            </a:r>
            <a:r>
              <a:rPr lang="zh-CN" altLang="en-US" sz="2400" dirty="0">
                <a:solidFill>
                  <a:srgbClr val="595959"/>
                </a:solidFill>
                <a:latin typeface="微软雅黑" panose="020B0503020204020204" pitchFamily="34" charset="-122"/>
                <a:ea typeface="微软雅黑" panose="020B0503020204020204" pitchFamily="34" charset="-122"/>
              </a:rPr>
              <a:t>模块，参与课程设计报告第</a:t>
            </a:r>
            <a:r>
              <a:rPr lang="en-US" altLang="zh-CN" sz="2400" dirty="0">
                <a:solidFill>
                  <a:srgbClr val="595959"/>
                </a:solidFill>
                <a:latin typeface="微软雅黑" panose="020B0503020204020204" pitchFamily="34" charset="-122"/>
                <a:ea typeface="微软雅黑" panose="020B0503020204020204" pitchFamily="34" charset="-122"/>
              </a:rPr>
              <a:t>4</a:t>
            </a:r>
            <a:r>
              <a:rPr lang="zh-CN" altLang="en-US" sz="2400" dirty="0">
                <a:solidFill>
                  <a:srgbClr val="595959"/>
                </a:solidFill>
                <a:latin typeface="微软雅黑" panose="020B0503020204020204" pitchFamily="34" charset="-122"/>
                <a:ea typeface="微软雅黑" panose="020B0503020204020204" pitchFamily="34" charset="-122"/>
              </a:rPr>
              <a:t>章，负责项目演示视频录制</a:t>
            </a:r>
          </a:p>
        </p:txBody>
      </p:sp>
    </p:spTree>
    <p:custDataLst>
      <p:tags r:id="rId1"/>
    </p:custDataLst>
    <p:extLst>
      <p:ext uri="{BB962C8B-B14F-4D97-AF65-F5344CB8AC3E}">
        <p14:creationId xmlns:p14="http://schemas.microsoft.com/office/powerpoint/2010/main" val="1250988983"/>
      </p:ext>
    </p:extLst>
  </p:cSld>
  <p:clrMapOvr>
    <a:masterClrMapping/>
  </p:clrMapOvr>
  <p:transition spd="med" advClick="0" advTm="0">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mmexport1a64a11833b0ea53ba496eda3f1d3415_1617616"/>
          <p:cNvPicPr>
            <a:picLocks noChangeAspect="1"/>
          </p:cNvPicPr>
          <p:nvPr/>
        </p:nvPicPr>
        <p:blipFill>
          <a:blip r:embed="rId4"/>
          <a:srcRect l="-156" t="34222" r="156" b="-25843"/>
          <a:stretch>
            <a:fillRect/>
          </a:stretch>
        </p:blipFill>
        <p:spPr>
          <a:xfrm>
            <a:off x="-31115" y="-549275"/>
            <a:ext cx="12212955" cy="6731635"/>
          </a:xfrm>
          <a:prstGeom prst="rect">
            <a:avLst/>
          </a:prstGeom>
        </p:spPr>
      </p:pic>
      <p:sp>
        <p:nvSpPr>
          <p:cNvPr id="22" name="椭圆 21"/>
          <p:cNvSpPr/>
          <p:nvPr/>
        </p:nvSpPr>
        <p:spPr>
          <a:xfrm>
            <a:off x="5032375" y="2959100"/>
            <a:ext cx="2115820" cy="21158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图案"/>
          <p:cNvPicPr>
            <a:picLocks noChangeAspect="1"/>
          </p:cNvPicPr>
          <p:nvPr/>
        </p:nvPicPr>
        <p:blipFill>
          <a:blip r:embed="rId5"/>
          <a:stretch>
            <a:fillRect/>
          </a:stretch>
        </p:blipFill>
        <p:spPr>
          <a:xfrm>
            <a:off x="5133340" y="3060065"/>
            <a:ext cx="1914525" cy="1914525"/>
          </a:xfrm>
          <a:prstGeom prst="rect">
            <a:avLst/>
          </a:prstGeom>
        </p:spPr>
      </p:pic>
      <p:sp>
        <p:nvSpPr>
          <p:cNvPr id="18" name="文本框 17"/>
          <p:cNvSpPr txBox="1"/>
          <p:nvPr/>
        </p:nvSpPr>
        <p:spPr>
          <a:xfrm>
            <a:off x="10797" y="1513920"/>
            <a:ext cx="12191998" cy="1198880"/>
          </a:xfrm>
          <a:prstGeom prst="rect">
            <a:avLst/>
          </a:prstGeom>
          <a:noFill/>
        </p:spPr>
        <p:txBody>
          <a:bodyPr wrap="square" rtlCol="0">
            <a:spAutoFit/>
          </a:bodyPr>
          <a:lstStyle/>
          <a:p>
            <a:pPr algn="ctr"/>
            <a:r>
              <a:rPr lang="zh-CN" altLang="en-US" sz="7200" b="1" dirty="0">
                <a:solidFill>
                  <a:schemeClr val="bg1"/>
                </a:solidFill>
                <a:latin typeface="微软雅黑" panose="020B0503020204020204" charset="-122"/>
                <a:ea typeface="微软雅黑" panose="020B0503020204020204" charset="-122"/>
              </a:rPr>
              <a:t>感谢老师指导</a:t>
            </a:r>
          </a:p>
        </p:txBody>
      </p:sp>
      <p:cxnSp>
        <p:nvCxnSpPr>
          <p:cNvPr id="2" name="直接连接符 1"/>
          <p:cNvCxnSpPr/>
          <p:nvPr/>
        </p:nvCxnSpPr>
        <p:spPr>
          <a:xfrm>
            <a:off x="2290762" y="6021105"/>
            <a:ext cx="7610475" cy="0"/>
          </a:xfrm>
          <a:prstGeom prst="line">
            <a:avLst/>
          </a:prstGeom>
          <a:ln w="127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949446" y="1482664"/>
            <a:ext cx="4684139" cy="768350"/>
            <a:chOff x="1470" y="2002"/>
            <a:chExt cx="7377" cy="1210"/>
          </a:xfrm>
        </p:grpSpPr>
        <p:sp>
          <p:nvSpPr>
            <p:cNvPr id="8" name="文本框 7"/>
            <p:cNvSpPr txBox="1"/>
            <p:nvPr/>
          </p:nvSpPr>
          <p:spPr>
            <a:xfrm>
              <a:off x="3069" y="2466"/>
              <a:ext cx="5778" cy="580"/>
            </a:xfrm>
            <a:prstGeom prst="rect">
              <a:avLst/>
            </a:prstGeom>
            <a:noFill/>
          </p:spPr>
          <p:txBody>
            <a:bodyPr wrap="square" rtlCol="0">
              <a:spAutoFit/>
            </a:bodyPr>
            <a:lstStyle/>
            <a:p>
              <a:r>
                <a:rPr lang="zh-CN" altLang="en-US" b="1" dirty="0">
                  <a:solidFill>
                    <a:schemeClr val="tx1">
                      <a:lumMod val="95000"/>
                      <a:lumOff val="5000"/>
                    </a:schemeClr>
                  </a:solidFill>
                  <a:latin typeface="微软雅黑" panose="020B0503020204020204" charset="-122"/>
                  <a:ea typeface="微软雅黑" panose="020B0503020204020204" charset="-122"/>
                </a:rPr>
                <a:t>绪论</a:t>
              </a:r>
              <a:endParaRPr lang="en-US" altLang="zh-CN" b="1" dirty="0">
                <a:solidFill>
                  <a:schemeClr val="tx1">
                    <a:lumMod val="95000"/>
                    <a:lumOff val="5000"/>
                  </a:schemeClr>
                </a:solidFill>
                <a:latin typeface="微软雅黑" panose="020B0503020204020204" charset="-122"/>
                <a:ea typeface="微软雅黑" panose="020B0503020204020204" charset="-122"/>
                <a:cs typeface="Times New Roman" panose="02020603050405020304" pitchFamily="18" charset="0"/>
              </a:endParaRPr>
            </a:p>
          </p:txBody>
        </p:sp>
        <p:sp>
          <p:nvSpPr>
            <p:cNvPr id="27" name="文本框 26"/>
            <p:cNvSpPr txBox="1"/>
            <p:nvPr/>
          </p:nvSpPr>
          <p:spPr>
            <a:xfrm>
              <a:off x="1470" y="2002"/>
              <a:ext cx="1599" cy="1210"/>
            </a:xfrm>
            <a:prstGeom prst="rect">
              <a:avLst/>
            </a:prstGeom>
            <a:noFill/>
          </p:spPr>
          <p:txBody>
            <a:bodyPr wrap="square" rtlCol="0">
              <a:spAutoFit/>
            </a:bodyPr>
            <a:lstStyle/>
            <a:p>
              <a:pPr algn="ctr"/>
              <a:r>
                <a:rPr lang="en-US" altLang="zh-CN" sz="4400" b="1" u="sng" dirty="0">
                  <a:solidFill>
                    <a:schemeClr val="accent6">
                      <a:lumMod val="75000"/>
                    </a:schemeClr>
                  </a:solidFill>
                  <a:latin typeface="Times New Roman" panose="02020603050405020304" pitchFamily="18" charset="0"/>
                  <a:ea typeface="微软雅黑" panose="020B0503020204020204" charset="-122"/>
                  <a:cs typeface="Times New Roman" panose="02020603050405020304" pitchFamily="18" charset="0"/>
                </a:rPr>
                <a:t>01</a:t>
              </a:r>
            </a:p>
          </p:txBody>
        </p:sp>
      </p:grpSp>
      <p:grpSp>
        <p:nvGrpSpPr>
          <p:cNvPr id="6" name="组合 5"/>
          <p:cNvGrpSpPr/>
          <p:nvPr/>
        </p:nvGrpSpPr>
        <p:grpSpPr>
          <a:xfrm>
            <a:off x="949446" y="2569210"/>
            <a:ext cx="4684395" cy="768350"/>
            <a:chOff x="1565" y="4314"/>
            <a:chExt cx="7282" cy="1214"/>
          </a:xfrm>
        </p:grpSpPr>
        <p:sp>
          <p:nvSpPr>
            <p:cNvPr id="40" name="文本框 39"/>
            <p:cNvSpPr txBox="1"/>
            <p:nvPr/>
          </p:nvSpPr>
          <p:spPr>
            <a:xfrm>
              <a:off x="3069" y="4795"/>
              <a:ext cx="5778" cy="582"/>
            </a:xfrm>
            <a:prstGeom prst="rect">
              <a:avLst/>
            </a:prstGeom>
            <a:noFill/>
          </p:spPr>
          <p:txBody>
            <a:bodyPr wrap="square" rtlCol="0">
              <a:spAutoFit/>
            </a:bodyPr>
            <a:lstStyle/>
            <a:p>
              <a:r>
                <a:rPr lang="zh-CN" altLang="en-US" b="1" dirty="0">
                  <a:solidFill>
                    <a:schemeClr val="tx1">
                      <a:lumMod val="95000"/>
                      <a:lumOff val="5000"/>
                    </a:schemeClr>
                  </a:solidFill>
                  <a:latin typeface="微软雅黑" panose="020B0503020204020204" charset="-122"/>
                  <a:ea typeface="微软雅黑" panose="020B0503020204020204" charset="-122"/>
                  <a:cs typeface="Times New Roman" panose="02020603050405020304" pitchFamily="18" charset="0"/>
                </a:rPr>
                <a:t>总体功能和业务流程</a:t>
              </a:r>
            </a:p>
          </p:txBody>
        </p:sp>
        <p:sp>
          <p:nvSpPr>
            <p:cNvPr id="41" name="文本框 40"/>
            <p:cNvSpPr txBox="1"/>
            <p:nvPr/>
          </p:nvSpPr>
          <p:spPr>
            <a:xfrm>
              <a:off x="1565" y="4314"/>
              <a:ext cx="1599" cy="1214"/>
            </a:xfrm>
            <a:prstGeom prst="rect">
              <a:avLst/>
            </a:prstGeom>
            <a:noFill/>
          </p:spPr>
          <p:txBody>
            <a:bodyPr wrap="square" rtlCol="0">
              <a:spAutoFit/>
            </a:bodyPr>
            <a:lstStyle/>
            <a:p>
              <a:pPr algn="ctr"/>
              <a:r>
                <a:rPr lang="en-US" altLang="zh-CN" sz="4400" b="1" u="sng" dirty="0">
                  <a:solidFill>
                    <a:schemeClr val="accent6">
                      <a:lumMod val="75000"/>
                    </a:schemeClr>
                  </a:solidFill>
                  <a:latin typeface="Times New Roman" panose="02020603050405020304" pitchFamily="18" charset="0"/>
                  <a:ea typeface="微软雅黑" panose="020B0503020204020204" charset="-122"/>
                  <a:cs typeface="Times New Roman" panose="02020603050405020304" pitchFamily="18" charset="0"/>
                </a:rPr>
                <a:t>02</a:t>
              </a:r>
            </a:p>
          </p:txBody>
        </p:sp>
      </p:grpSp>
      <p:grpSp>
        <p:nvGrpSpPr>
          <p:cNvPr id="7" name="组合 6"/>
          <p:cNvGrpSpPr/>
          <p:nvPr/>
        </p:nvGrpSpPr>
        <p:grpSpPr>
          <a:xfrm>
            <a:off x="949446" y="3653094"/>
            <a:ext cx="4684395" cy="768350"/>
            <a:chOff x="1470" y="6406"/>
            <a:chExt cx="7377" cy="1210"/>
          </a:xfrm>
        </p:grpSpPr>
        <p:sp>
          <p:nvSpPr>
            <p:cNvPr id="43" name="文本框 42"/>
            <p:cNvSpPr txBox="1"/>
            <p:nvPr/>
          </p:nvSpPr>
          <p:spPr>
            <a:xfrm>
              <a:off x="3069" y="6981"/>
              <a:ext cx="5778" cy="580"/>
            </a:xfrm>
            <a:prstGeom prst="rect">
              <a:avLst/>
            </a:prstGeom>
            <a:noFill/>
          </p:spPr>
          <p:txBody>
            <a:bodyPr wrap="square" rtlCol="0">
              <a:spAutoFit/>
            </a:bodyPr>
            <a:lstStyle/>
            <a:p>
              <a:r>
                <a:rPr lang="zh-CN" altLang="en-US" b="1" dirty="0">
                  <a:solidFill>
                    <a:schemeClr val="tx1">
                      <a:lumMod val="95000"/>
                      <a:lumOff val="5000"/>
                    </a:schemeClr>
                  </a:solidFill>
                  <a:latin typeface="微软雅黑" panose="020B0503020204020204" charset="-122"/>
                  <a:ea typeface="微软雅黑" panose="020B0503020204020204" charset="-122"/>
                </a:rPr>
                <a:t>详细设计与实现</a:t>
              </a:r>
            </a:p>
          </p:txBody>
        </p:sp>
        <p:sp>
          <p:nvSpPr>
            <p:cNvPr id="44" name="文本框 43"/>
            <p:cNvSpPr txBox="1"/>
            <p:nvPr/>
          </p:nvSpPr>
          <p:spPr>
            <a:xfrm>
              <a:off x="1470" y="6406"/>
              <a:ext cx="1599" cy="1210"/>
            </a:xfrm>
            <a:prstGeom prst="rect">
              <a:avLst/>
            </a:prstGeom>
            <a:noFill/>
          </p:spPr>
          <p:txBody>
            <a:bodyPr wrap="square" rtlCol="0">
              <a:spAutoFit/>
            </a:bodyPr>
            <a:lstStyle/>
            <a:p>
              <a:pPr algn="ctr"/>
              <a:r>
                <a:rPr lang="en-US" altLang="zh-CN" sz="4400" b="1" u="sng" dirty="0">
                  <a:solidFill>
                    <a:schemeClr val="accent6">
                      <a:lumMod val="75000"/>
                    </a:schemeClr>
                  </a:solidFill>
                  <a:latin typeface="Times New Roman" panose="02020603050405020304" pitchFamily="18" charset="0"/>
                  <a:ea typeface="微软雅黑" panose="020B0503020204020204" charset="-122"/>
                  <a:cs typeface="Times New Roman" panose="02020603050405020304" pitchFamily="18" charset="0"/>
                </a:rPr>
                <a:t>03</a:t>
              </a:r>
            </a:p>
          </p:txBody>
        </p:sp>
      </p:grpSp>
      <p:grpSp>
        <p:nvGrpSpPr>
          <p:cNvPr id="11" name="组合 10"/>
          <p:cNvGrpSpPr/>
          <p:nvPr/>
        </p:nvGrpSpPr>
        <p:grpSpPr>
          <a:xfrm>
            <a:off x="949446" y="4739579"/>
            <a:ext cx="4684558" cy="768350"/>
            <a:chOff x="1470" y="8397"/>
            <a:chExt cx="7377" cy="1210"/>
          </a:xfrm>
        </p:grpSpPr>
        <p:sp>
          <p:nvSpPr>
            <p:cNvPr id="46" name="文本框 45"/>
            <p:cNvSpPr txBox="1"/>
            <p:nvPr/>
          </p:nvSpPr>
          <p:spPr>
            <a:xfrm>
              <a:off x="3069" y="8940"/>
              <a:ext cx="5778" cy="580"/>
            </a:xfrm>
            <a:prstGeom prst="rect">
              <a:avLst/>
            </a:prstGeom>
            <a:noFill/>
          </p:spPr>
          <p:txBody>
            <a:bodyPr wrap="square" rtlCol="0">
              <a:spAutoFit/>
            </a:bodyPr>
            <a:lstStyle/>
            <a:p>
              <a:r>
                <a:rPr lang="zh-CN" altLang="en-US" b="1" dirty="0">
                  <a:solidFill>
                    <a:schemeClr val="tx1">
                      <a:lumMod val="95000"/>
                      <a:lumOff val="5000"/>
                    </a:schemeClr>
                  </a:solidFill>
                  <a:latin typeface="微软雅黑" panose="020B0503020204020204" charset="-122"/>
                  <a:ea typeface="微软雅黑" panose="020B0503020204020204" charset="-122"/>
                  <a:cs typeface="Times New Roman" panose="02020603050405020304" pitchFamily="18" charset="0"/>
                </a:rPr>
                <a:t>总结与展望</a:t>
              </a:r>
            </a:p>
          </p:txBody>
        </p:sp>
        <p:sp>
          <p:nvSpPr>
            <p:cNvPr id="47" name="文本框 46"/>
            <p:cNvSpPr txBox="1"/>
            <p:nvPr/>
          </p:nvSpPr>
          <p:spPr>
            <a:xfrm>
              <a:off x="1470" y="8397"/>
              <a:ext cx="1599" cy="1210"/>
            </a:xfrm>
            <a:prstGeom prst="rect">
              <a:avLst/>
            </a:prstGeom>
            <a:noFill/>
          </p:spPr>
          <p:txBody>
            <a:bodyPr wrap="square" rtlCol="0">
              <a:spAutoFit/>
            </a:bodyPr>
            <a:lstStyle/>
            <a:p>
              <a:pPr algn="ctr"/>
              <a:r>
                <a:rPr lang="en-US" altLang="zh-CN" sz="4400" b="1" u="sng" dirty="0">
                  <a:solidFill>
                    <a:schemeClr val="accent6">
                      <a:lumMod val="75000"/>
                    </a:schemeClr>
                  </a:solidFill>
                  <a:latin typeface="Times New Roman" panose="02020603050405020304" pitchFamily="18" charset="0"/>
                  <a:ea typeface="微软雅黑" panose="020B0503020204020204" charset="-122"/>
                  <a:cs typeface="Times New Roman" panose="02020603050405020304" pitchFamily="18" charset="0"/>
                </a:rPr>
                <a:t>04</a:t>
              </a:r>
            </a:p>
          </p:txBody>
        </p:sp>
      </p:grpSp>
      <p:pic>
        <p:nvPicPr>
          <p:cNvPr id="9" name="图片 8" descr="QQ图片20210409101846"/>
          <p:cNvPicPr>
            <a:picLocks noChangeAspect="1"/>
          </p:cNvPicPr>
          <p:nvPr/>
        </p:nvPicPr>
        <p:blipFill>
          <a:blip r:embed="rId4"/>
          <a:srcRect l="24265" t="-685" r="-24080" b="685"/>
          <a:stretch>
            <a:fillRect/>
          </a:stretch>
        </p:blipFill>
        <p:spPr>
          <a:xfrm>
            <a:off x="6398895" y="-78105"/>
            <a:ext cx="10285730" cy="6935470"/>
          </a:xfrm>
          <a:prstGeom prst="trapezoid">
            <a:avLst/>
          </a:prstGeom>
        </p:spPr>
      </p:pic>
      <p:pic>
        <p:nvPicPr>
          <p:cNvPr id="10" name="图片 9" descr="校徽"/>
          <p:cNvPicPr>
            <a:picLocks noChangeAspect="1"/>
          </p:cNvPicPr>
          <p:nvPr/>
        </p:nvPicPr>
        <p:blipFill>
          <a:blip r:embed="rId5"/>
          <a:stretch>
            <a:fillRect/>
          </a:stretch>
        </p:blipFill>
        <p:spPr>
          <a:xfrm>
            <a:off x="0" y="29845"/>
            <a:ext cx="2096770" cy="742950"/>
          </a:xfrm>
          <a:prstGeom prst="rect">
            <a:avLst/>
          </a:prstGeom>
        </p:spPr>
      </p:pic>
      <p:sp>
        <p:nvSpPr>
          <p:cNvPr id="4" name="文本框 3"/>
          <p:cNvSpPr txBox="1"/>
          <p:nvPr/>
        </p:nvSpPr>
        <p:spPr>
          <a:xfrm>
            <a:off x="8229437" y="2739390"/>
            <a:ext cx="3962206" cy="829945"/>
          </a:xfrm>
          <a:prstGeom prst="rect">
            <a:avLst/>
          </a:prstGeom>
          <a:noFill/>
        </p:spPr>
        <p:txBody>
          <a:bodyPr wrap="square" rtlCol="0">
            <a:spAutoFit/>
          </a:bodyPr>
          <a:lstStyle/>
          <a:p>
            <a:pPr algn="ctr"/>
            <a:r>
              <a:rPr lang="zh-CN" altLang="en-US" sz="4800" b="1" u="sng" dirty="0">
                <a:solidFill>
                  <a:schemeClr val="bg1"/>
                </a:solidFill>
                <a:latin typeface="Times New Roman" panose="02020603050405020304" pitchFamily="18" charset="0"/>
                <a:ea typeface="微软雅黑" panose="020B0503020204020204" charset="-122"/>
                <a:cs typeface="Times New Roman" panose="02020603050405020304" pitchFamily="18" charset="0"/>
              </a:rPr>
              <a:t>目录</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直角三角形 34"/>
          <p:cNvSpPr/>
          <p:nvPr/>
        </p:nvSpPr>
        <p:spPr>
          <a:xfrm>
            <a:off x="150669" y="5133109"/>
            <a:ext cx="1470314" cy="1522270"/>
          </a:xfrm>
          <a:prstGeom prst="rtTriangle">
            <a:avLst/>
          </a:prstGeom>
          <a:solidFill>
            <a:srgbClr val="7FB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34" name="直角三角形 33"/>
          <p:cNvSpPr/>
          <p:nvPr/>
        </p:nvSpPr>
        <p:spPr>
          <a:xfrm rot="10800000">
            <a:off x="10468842" y="129887"/>
            <a:ext cx="1624445" cy="1641764"/>
          </a:xfrm>
          <a:prstGeom prst="rtTriangle">
            <a:avLst/>
          </a:prstGeom>
          <a:solidFill>
            <a:srgbClr val="7FB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42" name="矩形 41"/>
          <p:cNvSpPr/>
          <p:nvPr/>
        </p:nvSpPr>
        <p:spPr>
          <a:xfrm>
            <a:off x="4967164" y="3668840"/>
            <a:ext cx="5750806" cy="329129"/>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rPr>
              <a:t>Opportunities are always reserved for those who are prepared.</a:t>
            </a:r>
          </a:p>
        </p:txBody>
      </p:sp>
      <p:sp>
        <p:nvSpPr>
          <p:cNvPr id="2" name="菱形 1"/>
          <p:cNvSpPr/>
          <p:nvPr/>
        </p:nvSpPr>
        <p:spPr>
          <a:xfrm>
            <a:off x="4443095" y="964565"/>
            <a:ext cx="2848610" cy="2848610"/>
          </a:xfrm>
          <a:prstGeom prst="diamond">
            <a:avLst/>
          </a:prstGeom>
          <a:noFill/>
          <a:ln w="1270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245485" y="4207630"/>
            <a:ext cx="5448300" cy="645160"/>
          </a:xfrm>
          <a:prstGeom prst="rect">
            <a:avLst/>
          </a:prstGeom>
          <a:noFill/>
        </p:spPr>
        <p:txBody>
          <a:bodyPr wrap="square" rtlCol="0">
            <a:spAutoFit/>
          </a:bodyPr>
          <a:lstStyle/>
          <a:p>
            <a:pPr algn="ctr"/>
            <a:r>
              <a:rPr lang="zh-CN" altLang="en-US" sz="3600" b="1" dirty="0">
                <a:solidFill>
                  <a:schemeClr val="accent6">
                    <a:lumMod val="75000"/>
                  </a:schemeClr>
                </a:solidFill>
                <a:latin typeface="微软雅黑" panose="020B0503020204020204" charset="-122"/>
                <a:ea typeface="微软雅黑" panose="020B0503020204020204" charset="-122"/>
              </a:rPr>
              <a:t>绪论</a:t>
            </a:r>
          </a:p>
        </p:txBody>
      </p:sp>
      <p:sp>
        <p:nvSpPr>
          <p:cNvPr id="10" name="文本框 9"/>
          <p:cNvSpPr txBox="1"/>
          <p:nvPr/>
        </p:nvSpPr>
        <p:spPr>
          <a:xfrm>
            <a:off x="4356735" y="1604645"/>
            <a:ext cx="2985135" cy="1568450"/>
          </a:xfrm>
          <a:prstGeom prst="rect">
            <a:avLst/>
          </a:prstGeom>
          <a:noFill/>
        </p:spPr>
        <p:txBody>
          <a:bodyPr wrap="square" rtlCol="0">
            <a:spAutoFit/>
          </a:bodyPr>
          <a:lstStyle/>
          <a:p>
            <a:pPr algn="ctr"/>
            <a:r>
              <a:rPr lang="en-US" altLang="zh-CN" sz="4800" b="1" dirty="0">
                <a:solidFill>
                  <a:schemeClr val="accent6">
                    <a:lumMod val="75000"/>
                  </a:schemeClr>
                </a:solidFill>
                <a:latin typeface="Times New Roman" panose="02020603050405020304" pitchFamily="18" charset="0"/>
                <a:ea typeface="微软雅黑" panose="020B0503020204020204" charset="-122"/>
                <a:cs typeface="Times New Roman" panose="02020603050405020304" pitchFamily="18" charset="0"/>
              </a:rPr>
              <a:t>PART</a:t>
            </a:r>
          </a:p>
          <a:p>
            <a:pPr algn="ctr"/>
            <a:r>
              <a:rPr lang="en-US" altLang="zh-CN" sz="4800" b="1" dirty="0">
                <a:solidFill>
                  <a:schemeClr val="accent6">
                    <a:lumMod val="75000"/>
                  </a:schemeClr>
                </a:solidFill>
                <a:latin typeface="Times New Roman" panose="02020603050405020304" pitchFamily="18" charset="0"/>
                <a:ea typeface="微软雅黑" panose="020B0503020204020204" charset="-122"/>
                <a:cs typeface="Times New Roman" panose="02020603050405020304" pitchFamily="18" charset="0"/>
              </a:rPr>
              <a:t>ONE</a:t>
            </a:r>
          </a:p>
        </p:txBody>
      </p:sp>
      <p:sp>
        <p:nvSpPr>
          <p:cNvPr id="12" name="直角三角形 11"/>
          <p:cNvSpPr>
            <a:spLocks noChangeAspect="1"/>
          </p:cNvSpPr>
          <p:nvPr/>
        </p:nvSpPr>
        <p:spPr>
          <a:xfrm flipV="1">
            <a:off x="4356735" y="859790"/>
            <a:ext cx="1424940" cy="1424940"/>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校徽"/>
          <p:cNvPicPr>
            <a:picLocks noChangeAspect="1"/>
          </p:cNvPicPr>
          <p:nvPr/>
        </p:nvPicPr>
        <p:blipFill>
          <a:blip r:embed="rId4"/>
          <a:stretch>
            <a:fillRect/>
          </a:stretch>
        </p:blipFill>
        <p:spPr>
          <a:xfrm>
            <a:off x="0" y="29845"/>
            <a:ext cx="2096770" cy="7429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240869" y="1855293"/>
            <a:ext cx="3710262" cy="3285154"/>
            <a:chOff x="4240869" y="1855293"/>
            <a:chExt cx="3710262" cy="3285154"/>
          </a:xfrm>
        </p:grpSpPr>
        <p:grpSp>
          <p:nvGrpSpPr>
            <p:cNvPr id="77" name="ïSļïḋe"/>
            <p:cNvGrpSpPr/>
            <p:nvPr/>
          </p:nvGrpSpPr>
          <p:grpSpPr>
            <a:xfrm>
              <a:off x="4429671" y="1855293"/>
              <a:ext cx="3521460" cy="2175485"/>
              <a:chOff x="4429671" y="1995973"/>
              <a:chExt cx="3521460" cy="2175485"/>
            </a:xfrm>
            <a:solidFill>
              <a:srgbClr val="FFFFFF">
                <a:lumMod val="95000"/>
              </a:srgbClr>
            </a:solidFill>
          </p:grpSpPr>
          <p:sp>
            <p:nvSpPr>
              <p:cNvPr id="78" name="ï$ļîďê"/>
              <p:cNvSpPr/>
              <p:nvPr/>
            </p:nvSpPr>
            <p:spPr bwMode="auto">
              <a:xfrm>
                <a:off x="4429671" y="1995973"/>
                <a:ext cx="3521460" cy="2175485"/>
              </a:xfrm>
              <a:custGeom>
                <a:avLst/>
                <a:gdLst>
                  <a:gd name="T0" fmla="*/ 4117 w 4961"/>
                  <a:gd name="T1" fmla="*/ 2584 h 3065"/>
                  <a:gd name="T2" fmla="*/ 2794 w 4961"/>
                  <a:gd name="T3" fmla="*/ 2938 h 3065"/>
                  <a:gd name="T4" fmla="*/ 594 w 4961"/>
                  <a:gd name="T5" fmla="*/ 995 h 3065"/>
                  <a:gd name="T6" fmla="*/ 419 w 4961"/>
                  <a:gd name="T7" fmla="*/ 1529 h 3065"/>
                  <a:gd name="T8" fmla="*/ 0 w 4961"/>
                  <a:gd name="T9" fmla="*/ 1115 h 3065"/>
                  <a:gd name="T10" fmla="*/ 273 w 4961"/>
                  <a:gd name="T11" fmla="*/ 281 h 3065"/>
                  <a:gd name="T12" fmla="*/ 1104 w 4961"/>
                  <a:gd name="T13" fmla="*/ 0 h 3065"/>
                  <a:gd name="T14" fmla="*/ 1523 w 4961"/>
                  <a:gd name="T15" fmla="*/ 415 h 3065"/>
                  <a:gd name="T16" fmla="*/ 988 w 4961"/>
                  <a:gd name="T17" fmla="*/ 596 h 3065"/>
                  <a:gd name="T18" fmla="*/ 2654 w 4961"/>
                  <a:gd name="T19" fmla="*/ 2210 h 3065"/>
                  <a:gd name="T20" fmla="*/ 3148 w 4961"/>
                  <a:gd name="T21" fmla="*/ 2377 h 3065"/>
                  <a:gd name="T22" fmla="*/ 3910 w 4961"/>
                  <a:gd name="T23" fmla="*/ 1615 h 3065"/>
                  <a:gd name="T24" fmla="*/ 3148 w 4961"/>
                  <a:gd name="T25" fmla="*/ 853 h 3065"/>
                  <a:gd name="T26" fmla="*/ 2386 w 4961"/>
                  <a:gd name="T27" fmla="*/ 1602 h 3065"/>
                  <a:gd name="T28" fmla="*/ 1861 w 4961"/>
                  <a:gd name="T29" fmla="*/ 1142 h 3065"/>
                  <a:gd name="T30" fmla="*/ 3148 w 4961"/>
                  <a:gd name="T31" fmla="*/ 245 h 3065"/>
                  <a:gd name="T32" fmla="*/ 4117 w 4961"/>
                  <a:gd name="T33" fmla="*/ 2584 h 3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61" h="3065">
                    <a:moveTo>
                      <a:pt x="4117" y="2584"/>
                    </a:moveTo>
                    <a:cubicBezTo>
                      <a:pt x="3769" y="2931"/>
                      <a:pt x="3266" y="3065"/>
                      <a:pt x="2794" y="2938"/>
                    </a:cubicBezTo>
                    <a:cubicBezTo>
                      <a:pt x="2318" y="2811"/>
                      <a:pt x="1067" y="1477"/>
                      <a:pt x="594" y="995"/>
                    </a:cubicBezTo>
                    <a:cubicBezTo>
                      <a:pt x="419" y="1529"/>
                      <a:pt x="419" y="1529"/>
                      <a:pt x="419" y="1529"/>
                    </a:cubicBezTo>
                    <a:cubicBezTo>
                      <a:pt x="0" y="1115"/>
                      <a:pt x="0" y="1115"/>
                      <a:pt x="0" y="1115"/>
                    </a:cubicBezTo>
                    <a:cubicBezTo>
                      <a:pt x="273" y="281"/>
                      <a:pt x="273" y="281"/>
                      <a:pt x="273" y="281"/>
                    </a:cubicBezTo>
                    <a:cubicBezTo>
                      <a:pt x="1104" y="0"/>
                      <a:pt x="1104" y="0"/>
                      <a:pt x="1104" y="0"/>
                    </a:cubicBezTo>
                    <a:cubicBezTo>
                      <a:pt x="1523" y="415"/>
                      <a:pt x="1523" y="415"/>
                      <a:pt x="1523" y="415"/>
                    </a:cubicBezTo>
                    <a:cubicBezTo>
                      <a:pt x="988" y="596"/>
                      <a:pt x="988" y="596"/>
                      <a:pt x="988" y="596"/>
                    </a:cubicBezTo>
                    <a:cubicBezTo>
                      <a:pt x="2654" y="2210"/>
                      <a:pt x="2654" y="2210"/>
                      <a:pt x="2654" y="2210"/>
                    </a:cubicBezTo>
                    <a:cubicBezTo>
                      <a:pt x="2771" y="2314"/>
                      <a:pt x="2926" y="2377"/>
                      <a:pt x="3148" y="2377"/>
                    </a:cubicBezTo>
                    <a:cubicBezTo>
                      <a:pt x="3502" y="2377"/>
                      <a:pt x="3910" y="2036"/>
                      <a:pt x="3910" y="1615"/>
                    </a:cubicBezTo>
                    <a:cubicBezTo>
                      <a:pt x="3910" y="1194"/>
                      <a:pt x="3569" y="853"/>
                      <a:pt x="3148" y="853"/>
                    </a:cubicBezTo>
                    <a:cubicBezTo>
                      <a:pt x="2731" y="853"/>
                      <a:pt x="2393" y="1187"/>
                      <a:pt x="2386" y="1602"/>
                    </a:cubicBezTo>
                    <a:cubicBezTo>
                      <a:pt x="1861" y="1142"/>
                      <a:pt x="1861" y="1142"/>
                      <a:pt x="1861" y="1142"/>
                    </a:cubicBezTo>
                    <a:cubicBezTo>
                      <a:pt x="2058" y="607"/>
                      <a:pt x="2570" y="245"/>
                      <a:pt x="3148" y="245"/>
                    </a:cubicBezTo>
                    <a:cubicBezTo>
                      <a:pt x="4389" y="245"/>
                      <a:pt x="4961" y="1739"/>
                      <a:pt x="4117" y="2584"/>
                    </a:cubicBezTo>
                    <a:close/>
                  </a:path>
                </a:pathLst>
              </a:custGeom>
              <a:solidFill>
                <a:srgbClr val="008044"/>
              </a:solidFill>
              <a:ln>
                <a:noFill/>
              </a:ln>
            </p:spPr>
            <p:txBody>
              <a:bodyPr vert="horz" wrap="square" lIns="91440" tIns="45720" rIns="91440" bIns="45720" numCol="1" anchor="t" anchorCtr="0" compatLnSpc="1">
                <a:normAutofit/>
              </a:bodyPr>
              <a:lstStyle/>
              <a:p>
                <a:endParaRPr lang="en-US" kern="0" dirty="0">
                  <a:solidFill>
                    <a:srgbClr val="000000"/>
                  </a:solidFill>
                  <a:latin typeface="思源宋体 CN" panose="02020400000000000000" pitchFamily="18" charset="-122"/>
                  <a:ea typeface="思源宋体 CN" panose="02020400000000000000" pitchFamily="18" charset="-122"/>
                </a:endParaRPr>
              </a:p>
            </p:txBody>
          </p:sp>
          <p:sp>
            <p:nvSpPr>
              <p:cNvPr id="79" name="íṧľïdê"/>
              <p:cNvSpPr/>
              <p:nvPr/>
            </p:nvSpPr>
            <p:spPr bwMode="auto">
              <a:xfrm>
                <a:off x="6486071" y="2935750"/>
                <a:ext cx="367268" cy="339784"/>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rgbClr val="7FBD2B"/>
              </a:solidFill>
              <a:ln w="9525">
                <a:noFill/>
                <a:round/>
              </a:ln>
            </p:spPr>
            <p:txBody>
              <a:bodyPr wrap="square" lIns="91440" tIns="45720" rIns="91440" bIns="45720" anchor="ctr">
                <a:normAutofit lnSpcReduction="10000"/>
              </a:bodyPr>
              <a:lstStyle/>
              <a:p>
                <a:pPr algn="ctr"/>
                <a:endParaRPr kern="0" dirty="0">
                  <a:solidFill>
                    <a:srgbClr val="000000"/>
                  </a:solidFill>
                  <a:latin typeface="思源宋体 CN" panose="02020400000000000000" pitchFamily="18" charset="-122"/>
                  <a:ea typeface="思源宋体 CN" panose="02020400000000000000" pitchFamily="18" charset="-122"/>
                </a:endParaRPr>
              </a:p>
            </p:txBody>
          </p:sp>
        </p:grpSp>
        <p:grpSp>
          <p:nvGrpSpPr>
            <p:cNvPr id="80" name="iŝḷíḍé"/>
            <p:cNvGrpSpPr/>
            <p:nvPr/>
          </p:nvGrpSpPr>
          <p:grpSpPr>
            <a:xfrm>
              <a:off x="4240869" y="2964962"/>
              <a:ext cx="3521460" cy="2175485"/>
              <a:chOff x="4240869" y="3105642"/>
              <a:chExt cx="3521460" cy="2175485"/>
            </a:xfrm>
          </p:grpSpPr>
          <p:sp>
            <p:nvSpPr>
              <p:cNvPr id="81" name="ïṥ1îdê"/>
              <p:cNvSpPr/>
              <p:nvPr/>
            </p:nvSpPr>
            <p:spPr bwMode="auto">
              <a:xfrm>
                <a:off x="4240869" y="3105642"/>
                <a:ext cx="3521460" cy="2175485"/>
              </a:xfrm>
              <a:custGeom>
                <a:avLst/>
                <a:gdLst>
                  <a:gd name="T0" fmla="*/ 845 w 4962"/>
                  <a:gd name="T1" fmla="*/ 481 h 3065"/>
                  <a:gd name="T2" fmla="*/ 2168 w 4962"/>
                  <a:gd name="T3" fmla="*/ 126 h 3065"/>
                  <a:gd name="T4" fmla="*/ 4368 w 4962"/>
                  <a:gd name="T5" fmla="*/ 2070 h 3065"/>
                  <a:gd name="T6" fmla="*/ 4542 w 4962"/>
                  <a:gd name="T7" fmla="*/ 1535 h 3065"/>
                  <a:gd name="T8" fmla="*/ 4962 w 4962"/>
                  <a:gd name="T9" fmla="*/ 1950 h 3065"/>
                  <a:gd name="T10" fmla="*/ 4689 w 4962"/>
                  <a:gd name="T11" fmla="*/ 2783 h 3065"/>
                  <a:gd name="T12" fmla="*/ 3858 w 4962"/>
                  <a:gd name="T13" fmla="*/ 3065 h 3065"/>
                  <a:gd name="T14" fmla="*/ 3439 w 4962"/>
                  <a:gd name="T15" fmla="*/ 2650 h 3065"/>
                  <a:gd name="T16" fmla="*/ 3974 w 4962"/>
                  <a:gd name="T17" fmla="*/ 2469 h 3065"/>
                  <a:gd name="T18" fmla="*/ 2307 w 4962"/>
                  <a:gd name="T19" fmla="*/ 855 h 3065"/>
                  <a:gd name="T20" fmla="*/ 1814 w 4962"/>
                  <a:gd name="T21" fmla="*/ 688 h 3065"/>
                  <a:gd name="T22" fmla="*/ 1052 w 4962"/>
                  <a:gd name="T23" fmla="*/ 1450 h 3065"/>
                  <a:gd name="T24" fmla="*/ 1814 w 4962"/>
                  <a:gd name="T25" fmla="*/ 2212 h 3065"/>
                  <a:gd name="T26" fmla="*/ 2576 w 4962"/>
                  <a:gd name="T27" fmla="*/ 1462 h 3065"/>
                  <a:gd name="T28" fmla="*/ 3100 w 4962"/>
                  <a:gd name="T29" fmla="*/ 1922 h 3065"/>
                  <a:gd name="T30" fmla="*/ 1814 w 4962"/>
                  <a:gd name="T31" fmla="*/ 2820 h 3065"/>
                  <a:gd name="T32" fmla="*/ 845 w 4962"/>
                  <a:gd name="T33" fmla="*/ 481 h 3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62" h="3065">
                    <a:moveTo>
                      <a:pt x="845" y="481"/>
                    </a:moveTo>
                    <a:cubicBezTo>
                      <a:pt x="1192" y="133"/>
                      <a:pt x="1696" y="0"/>
                      <a:pt x="2168" y="126"/>
                    </a:cubicBezTo>
                    <a:cubicBezTo>
                      <a:pt x="2644" y="254"/>
                      <a:pt x="3895" y="1588"/>
                      <a:pt x="4368" y="2070"/>
                    </a:cubicBezTo>
                    <a:cubicBezTo>
                      <a:pt x="4542" y="1535"/>
                      <a:pt x="4542" y="1535"/>
                      <a:pt x="4542" y="1535"/>
                    </a:cubicBezTo>
                    <a:cubicBezTo>
                      <a:pt x="4962" y="1950"/>
                      <a:pt x="4962" y="1950"/>
                      <a:pt x="4962" y="1950"/>
                    </a:cubicBezTo>
                    <a:cubicBezTo>
                      <a:pt x="4689" y="2783"/>
                      <a:pt x="4689" y="2783"/>
                      <a:pt x="4689" y="2783"/>
                    </a:cubicBezTo>
                    <a:cubicBezTo>
                      <a:pt x="3858" y="3065"/>
                      <a:pt x="3858" y="3065"/>
                      <a:pt x="3858" y="3065"/>
                    </a:cubicBezTo>
                    <a:cubicBezTo>
                      <a:pt x="3439" y="2650"/>
                      <a:pt x="3439" y="2650"/>
                      <a:pt x="3439" y="2650"/>
                    </a:cubicBezTo>
                    <a:cubicBezTo>
                      <a:pt x="3974" y="2469"/>
                      <a:pt x="3974" y="2469"/>
                      <a:pt x="3974" y="2469"/>
                    </a:cubicBezTo>
                    <a:cubicBezTo>
                      <a:pt x="2307" y="855"/>
                      <a:pt x="2307" y="855"/>
                      <a:pt x="2307" y="855"/>
                    </a:cubicBezTo>
                    <a:cubicBezTo>
                      <a:pt x="2191" y="750"/>
                      <a:pt x="2035" y="688"/>
                      <a:pt x="1814" y="688"/>
                    </a:cubicBezTo>
                    <a:cubicBezTo>
                      <a:pt x="1459" y="688"/>
                      <a:pt x="1052" y="1029"/>
                      <a:pt x="1052" y="1450"/>
                    </a:cubicBezTo>
                    <a:cubicBezTo>
                      <a:pt x="1052" y="1871"/>
                      <a:pt x="1393" y="2212"/>
                      <a:pt x="1814" y="2212"/>
                    </a:cubicBezTo>
                    <a:cubicBezTo>
                      <a:pt x="2230" y="2212"/>
                      <a:pt x="2569" y="1877"/>
                      <a:pt x="2576" y="1462"/>
                    </a:cubicBezTo>
                    <a:cubicBezTo>
                      <a:pt x="3100" y="1922"/>
                      <a:pt x="3100" y="1922"/>
                      <a:pt x="3100" y="1922"/>
                    </a:cubicBezTo>
                    <a:cubicBezTo>
                      <a:pt x="2904" y="2458"/>
                      <a:pt x="2392" y="2820"/>
                      <a:pt x="1814" y="2820"/>
                    </a:cubicBezTo>
                    <a:cubicBezTo>
                      <a:pt x="573" y="2820"/>
                      <a:pt x="0" y="1325"/>
                      <a:pt x="845" y="481"/>
                    </a:cubicBezTo>
                    <a:close/>
                  </a:path>
                </a:pathLst>
              </a:custGeom>
              <a:solidFill>
                <a:srgbClr val="7FBD2B"/>
              </a:solidFill>
              <a:ln>
                <a:noFill/>
              </a:ln>
            </p:spPr>
            <p:txBody>
              <a:bodyPr vert="horz" wrap="square" lIns="91440" tIns="45720" rIns="91440" bIns="45720" numCol="1" anchor="t" anchorCtr="0" compatLnSpc="1">
                <a:normAutofit/>
              </a:bodyPr>
              <a:lstStyle/>
              <a:p>
                <a:endParaRPr lang="en-US" dirty="0">
                  <a:solidFill>
                    <a:srgbClr val="000000"/>
                  </a:solidFill>
                  <a:latin typeface="思源宋体 CN" panose="02020400000000000000" pitchFamily="18" charset="-122"/>
                  <a:ea typeface="思源宋体 CN" panose="02020400000000000000" pitchFamily="18" charset="-122"/>
                </a:endParaRPr>
              </a:p>
            </p:txBody>
          </p:sp>
          <p:sp>
            <p:nvSpPr>
              <p:cNvPr id="82" name="íŝ1íḍê"/>
              <p:cNvSpPr/>
              <p:nvPr/>
            </p:nvSpPr>
            <p:spPr bwMode="auto">
              <a:xfrm>
                <a:off x="5311969" y="3982502"/>
                <a:ext cx="416140" cy="358848"/>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rgbClr val="008044"/>
              </a:solidFill>
              <a:ln w="9525">
                <a:noFill/>
                <a:round/>
              </a:ln>
            </p:spPr>
            <p:txBody>
              <a:bodyPr wrap="square" lIns="91440" tIns="45720" rIns="91440" bIns="45720" anchor="ctr">
                <a:normAutofit lnSpcReduction="10000"/>
              </a:bodyPr>
              <a:lstStyle/>
              <a:p>
                <a:pPr algn="ctr"/>
                <a:endParaRPr dirty="0">
                  <a:solidFill>
                    <a:srgbClr val="000000"/>
                  </a:solidFill>
                  <a:latin typeface="思源宋体 CN" panose="02020400000000000000" pitchFamily="18" charset="-122"/>
                  <a:ea typeface="思源宋体 CN" panose="02020400000000000000" pitchFamily="18" charset="-122"/>
                </a:endParaRPr>
              </a:p>
            </p:txBody>
          </p:sp>
        </p:grpSp>
      </p:grpSp>
      <p:grpSp>
        <p:nvGrpSpPr>
          <p:cNvPr id="100" name="组合 99"/>
          <p:cNvGrpSpPr/>
          <p:nvPr/>
        </p:nvGrpSpPr>
        <p:grpSpPr>
          <a:xfrm>
            <a:off x="711730" y="1709173"/>
            <a:ext cx="3423935" cy="3380101"/>
            <a:chOff x="775743" y="1969477"/>
            <a:chExt cx="3423935" cy="3380101"/>
          </a:xfrm>
        </p:grpSpPr>
        <p:sp>
          <p:nvSpPr>
            <p:cNvPr id="101" name="矩形 100"/>
            <p:cNvSpPr/>
            <p:nvPr/>
          </p:nvSpPr>
          <p:spPr>
            <a:xfrm>
              <a:off x="775743" y="2673053"/>
              <a:ext cx="3423935" cy="2676525"/>
            </a:xfrm>
            <a:prstGeom prst="rect">
              <a:avLst/>
            </a:prstGeom>
          </p:spPr>
          <p:txBody>
            <a:bodyPr wrap="square">
              <a:spAutoFit/>
            </a:bodyPr>
            <a:lstStyle/>
            <a:p>
              <a:pPr lvl="0" indent="0" defTabSz="457200">
                <a:lnSpc>
                  <a:spcPct val="150000"/>
                </a:lnSpc>
                <a:buFont typeface="Arial" panose="020B0604020202020204" pitchFamily="34" charset="0"/>
                <a:buNone/>
                <a:defRPr/>
              </a:pPr>
              <a:r>
                <a:rPr lang="en-US" sz="1600">
                  <a:solidFill>
                    <a:schemeClr val="tx1"/>
                  </a:solidFill>
                  <a:latin typeface="字魂59号-创粗黑" panose="00000500000000000000" pitchFamily="2" charset="-122"/>
                  <a:ea typeface="字魂59号-创粗黑" panose="00000500000000000000" pitchFamily="2" charset="-122"/>
                  <a:sym typeface="+mn-ea"/>
                </a:rPr>
                <a:t>	随着国民经济和文化水平的不断提高，年轻父母越来越重视家庭出游活动，增加孩子与大自然、文化艺术等的接触，帮助孩子增长见识，助力智力发育。在家庭活动中，年轻父母也越来越热衷于记录和分享亲子生活</a:t>
              </a:r>
              <a:r>
                <a:rPr lang="zh-CN" altLang="en-US" sz="1600">
                  <a:solidFill>
                    <a:schemeClr val="tx1"/>
                  </a:solidFill>
                  <a:latin typeface="字魂59号-创粗黑" panose="00000500000000000000" pitchFamily="2" charset="-122"/>
                  <a:ea typeface="字魂59号-创粗黑" panose="00000500000000000000" pitchFamily="2" charset="-122"/>
                  <a:sym typeface="+mn-ea"/>
                </a:rPr>
                <a:t>。</a:t>
              </a:r>
              <a:endParaRPr lang="zh-CN" altLang="en-US" sz="1600" kern="0" dirty="0">
                <a:solidFill>
                  <a:schemeClr val="tx1"/>
                </a:solidFill>
                <a:latin typeface="字魂59号-创粗黑" panose="00000500000000000000" pitchFamily="2" charset="-122"/>
                <a:ea typeface="字魂59号-创粗黑" panose="00000500000000000000" pitchFamily="2" charset="-122"/>
                <a:sym typeface="+mn-ea"/>
              </a:endParaRPr>
            </a:p>
          </p:txBody>
        </p:sp>
        <p:sp>
          <p:nvSpPr>
            <p:cNvPr id="102" name="矩形: 圆角 101"/>
            <p:cNvSpPr/>
            <p:nvPr/>
          </p:nvSpPr>
          <p:spPr>
            <a:xfrm>
              <a:off x="1565048" y="1969477"/>
              <a:ext cx="1840865" cy="407670"/>
            </a:xfrm>
            <a:prstGeom prst="roundRect">
              <a:avLst>
                <a:gd name="adj" fmla="val 50000"/>
              </a:avLst>
            </a:prstGeom>
            <a:solidFill>
              <a:srgbClr val="7FB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字魂59号-创粗黑" panose="00000500000000000000" pitchFamily="2" charset="-122"/>
                  <a:ea typeface="字魂59号-创粗黑" panose="00000500000000000000" pitchFamily="2" charset="-122"/>
                  <a:sym typeface="+mn-ea"/>
                </a:rPr>
                <a:t>背景与意义</a:t>
              </a:r>
              <a:endParaRPr lang="zh-CN" altLang="en-US" sz="2000" b="1" dirty="0">
                <a:solidFill>
                  <a:schemeClr val="bg1"/>
                </a:solidFill>
                <a:latin typeface="思源宋体 CN" panose="02020400000000000000" pitchFamily="18" charset="-122"/>
                <a:ea typeface="思源宋体 CN" panose="02020400000000000000" pitchFamily="18" charset="-122"/>
              </a:endParaRPr>
            </a:p>
          </p:txBody>
        </p:sp>
      </p:grpSp>
      <p:pic>
        <p:nvPicPr>
          <p:cNvPr id="2" name="图片 1" descr="校徽"/>
          <p:cNvPicPr>
            <a:picLocks noChangeAspect="1"/>
          </p:cNvPicPr>
          <p:nvPr/>
        </p:nvPicPr>
        <p:blipFill>
          <a:blip r:embed="rId4"/>
          <a:stretch>
            <a:fillRect/>
          </a:stretch>
        </p:blipFill>
        <p:spPr>
          <a:xfrm>
            <a:off x="0" y="29845"/>
            <a:ext cx="2096770" cy="742950"/>
          </a:xfrm>
          <a:prstGeom prst="rect">
            <a:avLst/>
          </a:prstGeom>
        </p:spPr>
      </p:pic>
      <p:grpSp>
        <p:nvGrpSpPr>
          <p:cNvPr id="7" name="组合 6"/>
          <p:cNvGrpSpPr/>
          <p:nvPr/>
        </p:nvGrpSpPr>
        <p:grpSpPr>
          <a:xfrm>
            <a:off x="8147141" y="1709173"/>
            <a:ext cx="3423935" cy="3749671"/>
            <a:chOff x="775743" y="1969477"/>
            <a:chExt cx="3423935" cy="3749671"/>
          </a:xfrm>
        </p:grpSpPr>
        <p:sp>
          <p:nvSpPr>
            <p:cNvPr id="8" name="矩形 7"/>
            <p:cNvSpPr/>
            <p:nvPr/>
          </p:nvSpPr>
          <p:spPr>
            <a:xfrm>
              <a:off x="775743" y="2673053"/>
              <a:ext cx="3423935" cy="3046095"/>
            </a:xfrm>
            <a:prstGeom prst="rect">
              <a:avLst/>
            </a:prstGeom>
          </p:spPr>
          <p:txBody>
            <a:bodyPr wrap="square">
              <a:spAutoFit/>
            </a:bodyPr>
            <a:lstStyle/>
            <a:p>
              <a:pPr lvl="0" indent="0" defTabSz="457200">
                <a:lnSpc>
                  <a:spcPct val="150000"/>
                </a:lnSpc>
                <a:buFont typeface="Arial" panose="020B0604020202020204" pitchFamily="34" charset="0"/>
                <a:buNone/>
                <a:defRPr/>
              </a:pPr>
              <a:r>
                <a:rPr lang="en-US" sz="1600">
                  <a:latin typeface="字魂59号-创粗黑" panose="00000500000000000000" pitchFamily="2" charset="-122"/>
                  <a:ea typeface="字魂59号-创粗黑" panose="00000500000000000000" pitchFamily="2" charset="-122"/>
                  <a:sym typeface="+mn-ea"/>
                </a:rPr>
                <a:t>	让父母们轻松分享亲子生活照片</a:t>
              </a:r>
              <a:r>
                <a:rPr lang="zh-CN" altLang="en-US" sz="1600">
                  <a:latin typeface="字魂59号-创粗黑" panose="00000500000000000000" pitchFamily="2" charset="-122"/>
                  <a:ea typeface="字魂59号-创粗黑" panose="00000500000000000000" pitchFamily="2" charset="-122"/>
                  <a:sym typeface="+mn-ea"/>
                </a:rPr>
                <a:t>和聊天</a:t>
              </a:r>
              <a:r>
                <a:rPr lang="en-US" sz="1600">
                  <a:latin typeface="字魂59号-创粗黑" panose="00000500000000000000" pitchFamily="2" charset="-122"/>
                  <a:ea typeface="字魂59号-创粗黑" panose="00000500000000000000" pitchFamily="2" charset="-122"/>
                  <a:sym typeface="+mn-ea"/>
                </a:rPr>
                <a:t>，可采用人脸识别技术分析照片中的宝贝信息，结合用户游玩位置推荐附近玩伴，为幼儿创造集体游玩机会。当用户位置不可获取时，还可以通过分析不同用户所分享亲子照中的场景信息，向位于同一游玩地点家庭提供玩伴推荐。</a:t>
              </a:r>
              <a:endParaRPr lang="en-US" altLang="zh-CN" sz="1600" kern="0" dirty="0">
                <a:solidFill>
                  <a:prstClr val="black">
                    <a:lumMod val="65000"/>
                    <a:lumOff val="35000"/>
                  </a:prstClr>
                </a:solidFill>
                <a:latin typeface="思源宋体 CN" panose="02020400000000000000" pitchFamily="18" charset="-122"/>
                <a:ea typeface="思源宋体 CN" panose="02020400000000000000" pitchFamily="18" charset="-122"/>
              </a:endParaRPr>
            </a:p>
          </p:txBody>
        </p:sp>
        <p:sp>
          <p:nvSpPr>
            <p:cNvPr id="9" name="矩形: 圆角 104"/>
            <p:cNvSpPr/>
            <p:nvPr/>
          </p:nvSpPr>
          <p:spPr>
            <a:xfrm>
              <a:off x="1798393" y="1969477"/>
              <a:ext cx="1378634" cy="407963"/>
            </a:xfrm>
            <a:prstGeom prst="roundRect">
              <a:avLst>
                <a:gd name="adj" fmla="val 50000"/>
              </a:avLst>
            </a:prstGeom>
            <a:solidFill>
              <a:srgbClr val="008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思源宋体 CN" panose="02020400000000000000" pitchFamily="18" charset="-122"/>
                  <a:ea typeface="思源宋体 CN" panose="02020400000000000000" pitchFamily="18" charset="-122"/>
                </a:rPr>
                <a:t>设计想法</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651375" y="817880"/>
            <a:ext cx="2888615" cy="2888615"/>
          </a:xfrm>
          <a:prstGeom prst="diamond">
            <a:avLst/>
          </a:prstGeom>
          <a:noFill/>
          <a:ln w="1270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4582160" y="1478280"/>
            <a:ext cx="3027680" cy="1568450"/>
          </a:xfrm>
          <a:prstGeom prst="rect">
            <a:avLst/>
          </a:prstGeom>
          <a:noFill/>
        </p:spPr>
        <p:txBody>
          <a:bodyPr wrap="square" rtlCol="0">
            <a:spAutoFit/>
          </a:bodyPr>
          <a:lstStyle/>
          <a:p>
            <a:pPr algn="ctr"/>
            <a:r>
              <a:rPr lang="en-US" altLang="zh-CN" sz="4800" b="1" dirty="0">
                <a:solidFill>
                  <a:schemeClr val="accent6">
                    <a:lumMod val="75000"/>
                  </a:schemeClr>
                </a:solidFill>
                <a:latin typeface="Times New Roman" panose="02020603050405020304" pitchFamily="18" charset="0"/>
                <a:ea typeface="微软雅黑" panose="020B0503020204020204" charset="-122"/>
                <a:cs typeface="Times New Roman" panose="02020603050405020304" pitchFamily="18" charset="0"/>
              </a:rPr>
              <a:t>PART</a:t>
            </a:r>
          </a:p>
          <a:p>
            <a:pPr algn="ctr"/>
            <a:r>
              <a:rPr lang="en-US" altLang="zh-CN" sz="4800" b="1" dirty="0">
                <a:solidFill>
                  <a:schemeClr val="accent6">
                    <a:lumMod val="75000"/>
                  </a:schemeClr>
                </a:solidFill>
                <a:latin typeface="Times New Roman" panose="02020603050405020304" pitchFamily="18" charset="0"/>
                <a:ea typeface="微软雅黑" panose="020B0503020204020204" charset="-122"/>
                <a:cs typeface="Times New Roman" panose="02020603050405020304" pitchFamily="18" charset="0"/>
              </a:rPr>
              <a:t>TWO</a:t>
            </a:r>
          </a:p>
        </p:txBody>
      </p:sp>
      <p:sp>
        <p:nvSpPr>
          <p:cNvPr id="15" name="直角三角形 14"/>
          <p:cNvSpPr>
            <a:spLocks noChangeAspect="1"/>
          </p:cNvSpPr>
          <p:nvPr/>
        </p:nvSpPr>
        <p:spPr>
          <a:xfrm rot="5400000" flipV="1">
            <a:off x="6181725" y="714375"/>
            <a:ext cx="1444625" cy="1444625"/>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校徽"/>
          <p:cNvPicPr>
            <a:picLocks noChangeAspect="1"/>
          </p:cNvPicPr>
          <p:nvPr/>
        </p:nvPicPr>
        <p:blipFill>
          <a:blip r:embed="rId4"/>
          <a:stretch>
            <a:fillRect/>
          </a:stretch>
        </p:blipFill>
        <p:spPr>
          <a:xfrm>
            <a:off x="0" y="29845"/>
            <a:ext cx="2096770" cy="742950"/>
          </a:xfrm>
          <a:prstGeom prst="rect">
            <a:avLst/>
          </a:prstGeom>
        </p:spPr>
      </p:pic>
      <p:sp>
        <p:nvSpPr>
          <p:cNvPr id="4" name="直角三角形 3"/>
          <p:cNvSpPr/>
          <p:nvPr/>
        </p:nvSpPr>
        <p:spPr>
          <a:xfrm>
            <a:off x="150669" y="5133109"/>
            <a:ext cx="1470314" cy="1522270"/>
          </a:xfrm>
          <a:prstGeom prst="rtTriangle">
            <a:avLst/>
          </a:prstGeom>
          <a:solidFill>
            <a:srgbClr val="7FB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5" name="直角三角形 4"/>
          <p:cNvSpPr/>
          <p:nvPr/>
        </p:nvSpPr>
        <p:spPr>
          <a:xfrm rot="10800000">
            <a:off x="10468842" y="129887"/>
            <a:ext cx="1624445" cy="1641764"/>
          </a:xfrm>
          <a:prstGeom prst="rtTriangle">
            <a:avLst/>
          </a:prstGeom>
          <a:solidFill>
            <a:srgbClr val="7FB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7" name="文本框 6"/>
          <p:cNvSpPr txBox="1"/>
          <p:nvPr/>
        </p:nvSpPr>
        <p:spPr>
          <a:xfrm>
            <a:off x="3245485" y="4207630"/>
            <a:ext cx="5448300" cy="645160"/>
          </a:xfrm>
          <a:prstGeom prst="rect">
            <a:avLst/>
          </a:prstGeom>
          <a:noFill/>
        </p:spPr>
        <p:txBody>
          <a:bodyPr wrap="square" rtlCol="0">
            <a:spAutoFit/>
          </a:bodyPr>
          <a:lstStyle/>
          <a:p>
            <a:pPr algn="ctr"/>
            <a:r>
              <a:rPr lang="zh-CN" altLang="en-US" sz="3600" b="1" dirty="0">
                <a:solidFill>
                  <a:schemeClr val="accent6">
                    <a:lumMod val="75000"/>
                  </a:schemeClr>
                </a:solidFill>
                <a:latin typeface="微软雅黑" panose="020B0503020204020204" charset="-122"/>
                <a:ea typeface="微软雅黑" panose="020B0503020204020204" charset="-122"/>
              </a:rPr>
              <a:t>总体功能和业务流程</a:t>
            </a:r>
          </a:p>
        </p:txBody>
      </p:sp>
    </p:spTree>
    <p:custDataLst>
      <p:tags r:id="rId1"/>
    </p:custDataLst>
  </p:cSld>
  <p:clrMapOvr>
    <a:masterClrMapping/>
  </p:clrMapOvr>
  <p:transition spd="med" advClick="0" advTm="0">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系统功能结构图"/>
          <p:cNvPicPr>
            <a:picLocks noChangeAspect="1"/>
          </p:cNvPicPr>
          <p:nvPr/>
        </p:nvPicPr>
        <p:blipFill>
          <a:blip r:embed="rId4"/>
          <a:stretch>
            <a:fillRect/>
          </a:stretch>
        </p:blipFill>
        <p:spPr>
          <a:xfrm>
            <a:off x="1538288" y="772478"/>
            <a:ext cx="9115425" cy="5286375"/>
          </a:xfrm>
          <a:prstGeom prst="rect">
            <a:avLst/>
          </a:prstGeom>
        </p:spPr>
      </p:pic>
      <p:grpSp>
        <p:nvGrpSpPr>
          <p:cNvPr id="2" name="组合 1"/>
          <p:cNvGrpSpPr/>
          <p:nvPr/>
        </p:nvGrpSpPr>
        <p:grpSpPr>
          <a:xfrm>
            <a:off x="778510" y="772795"/>
            <a:ext cx="4120515" cy="936000"/>
            <a:chOff x="1335287" y="1646767"/>
            <a:chExt cx="4313050" cy="1114289"/>
          </a:xfrm>
        </p:grpSpPr>
        <p:sp>
          <p:nvSpPr>
            <p:cNvPr id="8" name="Freeform 6"/>
            <p:cNvSpPr/>
            <p:nvPr/>
          </p:nvSpPr>
          <p:spPr bwMode="auto">
            <a:xfrm>
              <a:off x="1431109" y="1646767"/>
              <a:ext cx="904371" cy="1114289"/>
            </a:xfrm>
            <a:custGeom>
              <a:avLst/>
              <a:gdLst>
                <a:gd name="T0" fmla="*/ 66 w 132"/>
                <a:gd name="T1" fmla="*/ 166 h 166"/>
                <a:gd name="T2" fmla="*/ 0 w 132"/>
                <a:gd name="T3" fmla="*/ 100 h 166"/>
                <a:gd name="T4" fmla="*/ 0 w 132"/>
                <a:gd name="T5" fmla="*/ 0 h 166"/>
                <a:gd name="T6" fmla="*/ 132 w 132"/>
                <a:gd name="T7" fmla="*/ 0 h 166"/>
                <a:gd name="T8" fmla="*/ 132 w 132"/>
                <a:gd name="T9" fmla="*/ 100 h 166"/>
                <a:gd name="T10" fmla="*/ 66 w 132"/>
                <a:gd name="T11" fmla="*/ 166 h 166"/>
              </a:gdLst>
              <a:ahLst/>
              <a:cxnLst>
                <a:cxn ang="0">
                  <a:pos x="T0" y="T1"/>
                </a:cxn>
                <a:cxn ang="0">
                  <a:pos x="T2" y="T3"/>
                </a:cxn>
                <a:cxn ang="0">
                  <a:pos x="T4" y="T5"/>
                </a:cxn>
                <a:cxn ang="0">
                  <a:pos x="T6" y="T7"/>
                </a:cxn>
                <a:cxn ang="0">
                  <a:pos x="T8" y="T9"/>
                </a:cxn>
                <a:cxn ang="0">
                  <a:pos x="T10" y="T11"/>
                </a:cxn>
              </a:cxnLst>
              <a:rect l="0" t="0" r="r" b="b"/>
              <a:pathLst>
                <a:path w="132" h="166">
                  <a:moveTo>
                    <a:pt x="66" y="166"/>
                  </a:moveTo>
                  <a:cubicBezTo>
                    <a:pt x="29" y="166"/>
                    <a:pt x="0" y="137"/>
                    <a:pt x="0" y="100"/>
                  </a:cubicBezTo>
                  <a:cubicBezTo>
                    <a:pt x="0" y="0"/>
                    <a:pt x="0" y="0"/>
                    <a:pt x="0" y="0"/>
                  </a:cubicBezTo>
                  <a:cubicBezTo>
                    <a:pt x="132" y="0"/>
                    <a:pt x="132" y="0"/>
                    <a:pt x="132" y="0"/>
                  </a:cubicBezTo>
                  <a:cubicBezTo>
                    <a:pt x="132" y="100"/>
                    <a:pt x="132" y="100"/>
                    <a:pt x="132" y="100"/>
                  </a:cubicBezTo>
                  <a:cubicBezTo>
                    <a:pt x="132" y="137"/>
                    <a:pt x="102" y="166"/>
                    <a:pt x="66" y="166"/>
                  </a:cubicBezTo>
                </a:path>
              </a:pathLst>
            </a:custGeom>
            <a:solidFill>
              <a:srgbClr val="7FBD2B"/>
            </a:solidFill>
            <a:ln>
              <a:noFill/>
            </a:ln>
          </p:spPr>
          <p:txBody>
            <a:bodyPr vert="horz" wrap="square" lIns="91440" tIns="45720" rIns="91440" bIns="45720" numCol="1" anchor="t" anchorCtr="0" compatLnSpc="1"/>
            <a:lstStyle/>
            <a:p>
              <a:endParaRPr lang="zh-CN" altLang="en-US" b="1" dirty="0">
                <a:solidFill>
                  <a:schemeClr val="tx1">
                    <a:lumMod val="65000"/>
                    <a:lumOff val="35000"/>
                  </a:schemeClr>
                </a:solidFill>
                <a:latin typeface="思源宋体 CN" panose="02020400000000000000" pitchFamily="18" charset="-122"/>
                <a:ea typeface="思源宋体 CN" panose="02020400000000000000" pitchFamily="18" charset="-122"/>
              </a:endParaRPr>
            </a:p>
          </p:txBody>
        </p:sp>
        <p:sp>
          <p:nvSpPr>
            <p:cNvPr id="9" name="Freeform 7"/>
            <p:cNvSpPr/>
            <p:nvPr/>
          </p:nvSpPr>
          <p:spPr bwMode="auto">
            <a:xfrm>
              <a:off x="1335287" y="1646767"/>
              <a:ext cx="95823" cy="83047"/>
            </a:xfrm>
            <a:custGeom>
              <a:avLst/>
              <a:gdLst>
                <a:gd name="T0" fmla="*/ 45 w 45"/>
                <a:gd name="T1" fmla="*/ 0 h 39"/>
                <a:gd name="T2" fmla="*/ 0 w 45"/>
                <a:gd name="T3" fmla="*/ 39 h 39"/>
                <a:gd name="T4" fmla="*/ 45 w 45"/>
                <a:gd name="T5" fmla="*/ 39 h 39"/>
                <a:gd name="T6" fmla="*/ 45 w 45"/>
                <a:gd name="T7" fmla="*/ 0 h 39"/>
              </a:gdLst>
              <a:ahLst/>
              <a:cxnLst>
                <a:cxn ang="0">
                  <a:pos x="T0" y="T1"/>
                </a:cxn>
                <a:cxn ang="0">
                  <a:pos x="T2" y="T3"/>
                </a:cxn>
                <a:cxn ang="0">
                  <a:pos x="T4" y="T5"/>
                </a:cxn>
                <a:cxn ang="0">
                  <a:pos x="T6" y="T7"/>
                </a:cxn>
              </a:cxnLst>
              <a:rect l="0" t="0" r="r" b="b"/>
              <a:pathLst>
                <a:path w="45" h="39">
                  <a:moveTo>
                    <a:pt x="45" y="0"/>
                  </a:moveTo>
                  <a:lnTo>
                    <a:pt x="0" y="39"/>
                  </a:lnTo>
                  <a:lnTo>
                    <a:pt x="45" y="39"/>
                  </a:lnTo>
                  <a:lnTo>
                    <a:pt x="45" y="0"/>
                  </a:lnTo>
                  <a:close/>
                </a:path>
              </a:pathLst>
            </a:custGeom>
            <a:solidFill>
              <a:srgbClr val="000000">
                <a:lumMod val="75000"/>
                <a:lumOff val="2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chemeClr val="tx1">
                    <a:lumMod val="65000"/>
                    <a:lumOff val="35000"/>
                  </a:schemeClr>
                </a:solidFill>
                <a:effectLst/>
                <a:uLnTx/>
                <a:uFillTx/>
                <a:latin typeface="思源宋体 CN" panose="02020400000000000000" pitchFamily="18" charset="-122"/>
                <a:ea typeface="思源宋体 CN" panose="02020400000000000000" pitchFamily="18" charset="-122"/>
              </a:endParaRPr>
            </a:p>
          </p:txBody>
        </p:sp>
        <p:sp>
          <p:nvSpPr>
            <p:cNvPr id="10" name="Oval 10"/>
            <p:cNvSpPr>
              <a:spLocks noChangeArrowheads="1"/>
            </p:cNvSpPr>
            <p:nvPr/>
          </p:nvSpPr>
          <p:spPr bwMode="auto">
            <a:xfrm>
              <a:off x="1505638" y="1949140"/>
              <a:ext cx="730382" cy="73464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solidFill>
                  <a:schemeClr val="tx1">
                    <a:lumMod val="65000"/>
                    <a:lumOff val="35000"/>
                  </a:schemeClr>
                </a:solidFill>
                <a:latin typeface="思源宋体 CN" panose="02020400000000000000" pitchFamily="18" charset="-122"/>
                <a:ea typeface="思源宋体 CN" panose="02020400000000000000" pitchFamily="18" charset="-122"/>
              </a:endParaRPr>
            </a:p>
          </p:txBody>
        </p:sp>
        <p:sp>
          <p:nvSpPr>
            <p:cNvPr id="11" name="Rectangle 11"/>
            <p:cNvSpPr>
              <a:spLocks noChangeArrowheads="1"/>
            </p:cNvSpPr>
            <p:nvPr/>
          </p:nvSpPr>
          <p:spPr bwMode="auto">
            <a:xfrm>
              <a:off x="1680045" y="2130480"/>
              <a:ext cx="359073" cy="43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01</a:t>
              </a:r>
              <a:endParaRPr lang="zh-CN" altLang="zh-CN" b="1" dirty="0">
                <a:solidFill>
                  <a:schemeClr val="tx1">
                    <a:lumMod val="65000"/>
                    <a:lumOff val="35000"/>
                  </a:schemeClr>
                </a:solidFill>
                <a:latin typeface="思源宋体 CN" panose="02020400000000000000" pitchFamily="18" charset="-122"/>
                <a:ea typeface="思源宋体 CN" panose="02020400000000000000" pitchFamily="18" charset="-122"/>
              </a:endParaRPr>
            </a:p>
          </p:txBody>
        </p:sp>
        <p:sp>
          <p:nvSpPr>
            <p:cNvPr id="288" name="文本框 287"/>
            <p:cNvSpPr txBox="1"/>
            <p:nvPr/>
          </p:nvSpPr>
          <p:spPr>
            <a:xfrm>
              <a:off x="2304101" y="1816977"/>
              <a:ext cx="3344236" cy="658437"/>
            </a:xfrm>
            <a:prstGeom prst="rect">
              <a:avLst/>
            </a:prstGeom>
            <a:noFill/>
          </p:spPr>
          <p:txBody>
            <a:bodyPr wrap="square" rtlCol="0">
              <a:spAutoFit/>
            </a:bodyPr>
            <a:lstStyle/>
            <a:p>
              <a:pPr lvl="0" defTabSz="457200">
                <a:lnSpc>
                  <a:spcPct val="150000"/>
                </a:lnSpc>
                <a:defRPr/>
              </a:pPr>
              <a:r>
                <a:rPr lang="zh-CN" altLang="en-US" sz="2000" b="1" kern="0" dirty="0">
                  <a:solidFill>
                    <a:schemeClr val="tx1">
                      <a:lumMod val="65000"/>
                      <a:lumOff val="35000"/>
                    </a:schemeClr>
                  </a:solidFill>
                  <a:latin typeface="思源宋体 CN" panose="02020400000000000000" pitchFamily="18" charset="-122"/>
                  <a:ea typeface="思源宋体 CN" panose="02020400000000000000" pitchFamily="18" charset="-122"/>
                </a:rPr>
                <a:t>系统功能结构</a:t>
              </a:r>
              <a:endParaRPr lang="zh-CN" altLang="en-US" sz="1600" kern="0" dirty="0">
                <a:solidFill>
                  <a:prstClr val="black">
                    <a:lumMod val="65000"/>
                    <a:lumOff val="35000"/>
                  </a:prstClr>
                </a:solidFill>
                <a:latin typeface="思源宋体 CN" panose="02020400000000000000" pitchFamily="18" charset="-122"/>
                <a:ea typeface="思源宋体 CN" panose="02020400000000000000" pitchFamily="18" charset="-122"/>
              </a:endParaRPr>
            </a:p>
          </p:txBody>
        </p:sp>
      </p:grpSp>
      <p:pic>
        <p:nvPicPr>
          <p:cNvPr id="3" name="图片 2" descr="校徽"/>
          <p:cNvPicPr>
            <a:picLocks noChangeAspect="1"/>
          </p:cNvPicPr>
          <p:nvPr/>
        </p:nvPicPr>
        <p:blipFill>
          <a:blip r:embed="rId5"/>
          <a:stretch>
            <a:fillRect/>
          </a:stretch>
        </p:blipFill>
        <p:spPr>
          <a:xfrm>
            <a:off x="0" y="29845"/>
            <a:ext cx="2096770" cy="742950"/>
          </a:xfrm>
          <a:prstGeom prst="rect">
            <a:avLst/>
          </a:prstGeom>
        </p:spPr>
      </p:pic>
    </p:spTree>
    <p:custDataLst>
      <p:tags r:id="rId1"/>
    </p:custDataLst>
  </p:cSld>
  <p:clrMapOvr>
    <a:masterClrMapping/>
  </p:clrMapOvr>
  <p:transition spd="slow" advClick="0" advTm="0">
    <p:cover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9" name="组合 288"/>
          <p:cNvGrpSpPr/>
          <p:nvPr/>
        </p:nvGrpSpPr>
        <p:grpSpPr>
          <a:xfrm>
            <a:off x="819150" y="772795"/>
            <a:ext cx="4312920" cy="936000"/>
            <a:chOff x="1335287" y="1646767"/>
            <a:chExt cx="4313050" cy="1080588"/>
          </a:xfrm>
        </p:grpSpPr>
        <p:sp>
          <p:nvSpPr>
            <p:cNvPr id="291" name="Freeform 6"/>
            <p:cNvSpPr/>
            <p:nvPr/>
          </p:nvSpPr>
          <p:spPr bwMode="auto">
            <a:xfrm>
              <a:off x="1431109" y="1646767"/>
              <a:ext cx="864026" cy="1080588"/>
            </a:xfrm>
            <a:custGeom>
              <a:avLst/>
              <a:gdLst>
                <a:gd name="T0" fmla="*/ 66 w 132"/>
                <a:gd name="T1" fmla="*/ 166 h 166"/>
                <a:gd name="T2" fmla="*/ 0 w 132"/>
                <a:gd name="T3" fmla="*/ 100 h 166"/>
                <a:gd name="T4" fmla="*/ 0 w 132"/>
                <a:gd name="T5" fmla="*/ 0 h 166"/>
                <a:gd name="T6" fmla="*/ 132 w 132"/>
                <a:gd name="T7" fmla="*/ 0 h 166"/>
                <a:gd name="T8" fmla="*/ 132 w 132"/>
                <a:gd name="T9" fmla="*/ 100 h 166"/>
                <a:gd name="T10" fmla="*/ 66 w 132"/>
                <a:gd name="T11" fmla="*/ 166 h 166"/>
              </a:gdLst>
              <a:ahLst/>
              <a:cxnLst>
                <a:cxn ang="0">
                  <a:pos x="T0" y="T1"/>
                </a:cxn>
                <a:cxn ang="0">
                  <a:pos x="T2" y="T3"/>
                </a:cxn>
                <a:cxn ang="0">
                  <a:pos x="T4" y="T5"/>
                </a:cxn>
                <a:cxn ang="0">
                  <a:pos x="T6" y="T7"/>
                </a:cxn>
                <a:cxn ang="0">
                  <a:pos x="T8" y="T9"/>
                </a:cxn>
                <a:cxn ang="0">
                  <a:pos x="T10" y="T11"/>
                </a:cxn>
              </a:cxnLst>
              <a:rect l="0" t="0" r="r" b="b"/>
              <a:pathLst>
                <a:path w="132" h="166">
                  <a:moveTo>
                    <a:pt x="66" y="166"/>
                  </a:moveTo>
                  <a:cubicBezTo>
                    <a:pt x="29" y="166"/>
                    <a:pt x="0" y="137"/>
                    <a:pt x="0" y="100"/>
                  </a:cubicBezTo>
                  <a:cubicBezTo>
                    <a:pt x="0" y="0"/>
                    <a:pt x="0" y="0"/>
                    <a:pt x="0" y="0"/>
                  </a:cubicBezTo>
                  <a:cubicBezTo>
                    <a:pt x="132" y="0"/>
                    <a:pt x="132" y="0"/>
                    <a:pt x="132" y="0"/>
                  </a:cubicBezTo>
                  <a:cubicBezTo>
                    <a:pt x="132" y="100"/>
                    <a:pt x="132" y="100"/>
                    <a:pt x="132" y="100"/>
                  </a:cubicBezTo>
                  <a:cubicBezTo>
                    <a:pt x="132" y="137"/>
                    <a:pt x="102" y="166"/>
                    <a:pt x="66" y="166"/>
                  </a:cubicBezTo>
                </a:path>
              </a:pathLst>
            </a:custGeom>
            <a:solidFill>
              <a:srgbClr val="008044"/>
            </a:solidFill>
            <a:ln>
              <a:noFill/>
            </a:ln>
          </p:spPr>
          <p:txBody>
            <a:bodyPr vert="horz" wrap="square" lIns="91440" tIns="45720" rIns="91440" bIns="45720" numCol="1" anchor="t" anchorCtr="0" compatLnSpc="1"/>
            <a:lstStyle/>
            <a:p>
              <a:endParaRPr lang="zh-CN" altLang="en-US" b="1">
                <a:solidFill>
                  <a:schemeClr val="tx1">
                    <a:lumMod val="65000"/>
                    <a:lumOff val="35000"/>
                  </a:schemeClr>
                </a:solidFill>
                <a:latin typeface="思源宋体 CN" panose="02020400000000000000" pitchFamily="18" charset="-122"/>
                <a:ea typeface="思源宋体 CN" panose="02020400000000000000" pitchFamily="18" charset="-122"/>
              </a:endParaRPr>
            </a:p>
          </p:txBody>
        </p:sp>
        <p:sp>
          <p:nvSpPr>
            <p:cNvPr id="292" name="Freeform 7"/>
            <p:cNvSpPr/>
            <p:nvPr/>
          </p:nvSpPr>
          <p:spPr bwMode="auto">
            <a:xfrm>
              <a:off x="1335287" y="1646767"/>
              <a:ext cx="95823" cy="83047"/>
            </a:xfrm>
            <a:custGeom>
              <a:avLst/>
              <a:gdLst>
                <a:gd name="T0" fmla="*/ 45 w 45"/>
                <a:gd name="T1" fmla="*/ 0 h 39"/>
                <a:gd name="T2" fmla="*/ 0 w 45"/>
                <a:gd name="T3" fmla="*/ 39 h 39"/>
                <a:gd name="T4" fmla="*/ 45 w 45"/>
                <a:gd name="T5" fmla="*/ 39 h 39"/>
                <a:gd name="T6" fmla="*/ 45 w 45"/>
                <a:gd name="T7" fmla="*/ 0 h 39"/>
              </a:gdLst>
              <a:ahLst/>
              <a:cxnLst>
                <a:cxn ang="0">
                  <a:pos x="T0" y="T1"/>
                </a:cxn>
                <a:cxn ang="0">
                  <a:pos x="T2" y="T3"/>
                </a:cxn>
                <a:cxn ang="0">
                  <a:pos x="T4" y="T5"/>
                </a:cxn>
                <a:cxn ang="0">
                  <a:pos x="T6" y="T7"/>
                </a:cxn>
              </a:cxnLst>
              <a:rect l="0" t="0" r="r" b="b"/>
              <a:pathLst>
                <a:path w="45" h="39">
                  <a:moveTo>
                    <a:pt x="45" y="0"/>
                  </a:moveTo>
                  <a:lnTo>
                    <a:pt x="0" y="39"/>
                  </a:lnTo>
                  <a:lnTo>
                    <a:pt x="45" y="39"/>
                  </a:lnTo>
                  <a:lnTo>
                    <a:pt x="45" y="0"/>
                  </a:lnTo>
                  <a:close/>
                </a:path>
              </a:pathLst>
            </a:custGeom>
            <a:solidFill>
              <a:srgbClr val="000000">
                <a:lumMod val="75000"/>
                <a:lumOff val="2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chemeClr val="tx1">
                    <a:lumMod val="65000"/>
                    <a:lumOff val="35000"/>
                  </a:schemeClr>
                </a:solidFill>
                <a:effectLst/>
                <a:uLnTx/>
                <a:uFillTx/>
                <a:latin typeface="思源宋体 CN" panose="02020400000000000000" pitchFamily="18" charset="-122"/>
                <a:ea typeface="思源宋体 CN" panose="02020400000000000000" pitchFamily="18" charset="-122"/>
              </a:endParaRPr>
            </a:p>
          </p:txBody>
        </p:sp>
        <p:sp>
          <p:nvSpPr>
            <p:cNvPr id="293" name="Oval 10"/>
            <p:cNvSpPr>
              <a:spLocks noChangeArrowheads="1"/>
            </p:cNvSpPr>
            <p:nvPr/>
          </p:nvSpPr>
          <p:spPr bwMode="auto">
            <a:xfrm>
              <a:off x="1505638" y="1949140"/>
              <a:ext cx="730382" cy="73464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solidFill>
                  <a:schemeClr val="tx1">
                    <a:lumMod val="65000"/>
                    <a:lumOff val="35000"/>
                  </a:schemeClr>
                </a:solidFill>
                <a:latin typeface="思源宋体 CN" panose="02020400000000000000" pitchFamily="18" charset="-122"/>
                <a:ea typeface="思源宋体 CN" panose="02020400000000000000" pitchFamily="18" charset="-122"/>
              </a:endParaRPr>
            </a:p>
          </p:txBody>
        </p:sp>
        <p:sp>
          <p:nvSpPr>
            <p:cNvPr id="294" name="Rectangle 11"/>
            <p:cNvSpPr>
              <a:spLocks noChangeArrowheads="1"/>
            </p:cNvSpPr>
            <p:nvPr/>
          </p:nvSpPr>
          <p:spPr bwMode="auto">
            <a:xfrm>
              <a:off x="1680045" y="2130480"/>
              <a:ext cx="359073" cy="42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0</a:t>
              </a:r>
              <a:r>
                <a:rPr lang="en-US" altLang="zh-CN" sz="2400" b="1" dirty="0">
                  <a:solidFill>
                    <a:schemeClr val="tx1">
                      <a:lumMod val="65000"/>
                      <a:lumOff val="35000"/>
                    </a:schemeClr>
                  </a:solidFill>
                  <a:latin typeface="思源宋体 CN" panose="02020400000000000000" pitchFamily="18" charset="-122"/>
                  <a:ea typeface="思源宋体 CN" panose="02020400000000000000" pitchFamily="18" charset="-122"/>
                </a:rPr>
                <a:t>2</a:t>
              </a:r>
              <a:endParaRPr lang="zh-CN" altLang="zh-CN" b="1" dirty="0">
                <a:solidFill>
                  <a:schemeClr val="tx1">
                    <a:lumMod val="65000"/>
                    <a:lumOff val="35000"/>
                  </a:schemeClr>
                </a:solidFill>
                <a:latin typeface="思源宋体 CN" panose="02020400000000000000" pitchFamily="18" charset="-122"/>
                <a:ea typeface="思源宋体 CN" panose="02020400000000000000" pitchFamily="18" charset="-122"/>
              </a:endParaRPr>
            </a:p>
          </p:txBody>
        </p:sp>
        <p:sp>
          <p:nvSpPr>
            <p:cNvPr id="295" name="文本框 294"/>
            <p:cNvSpPr txBox="1"/>
            <p:nvPr/>
          </p:nvSpPr>
          <p:spPr>
            <a:xfrm>
              <a:off x="2304101" y="1816977"/>
              <a:ext cx="3344236" cy="638523"/>
            </a:xfrm>
            <a:prstGeom prst="rect">
              <a:avLst/>
            </a:prstGeom>
            <a:noFill/>
          </p:spPr>
          <p:txBody>
            <a:bodyPr wrap="square" rtlCol="0">
              <a:spAutoFit/>
            </a:bodyPr>
            <a:lstStyle/>
            <a:p>
              <a:pPr lvl="0" defTabSz="457200">
                <a:lnSpc>
                  <a:spcPct val="150000"/>
                </a:lnSpc>
                <a:defRPr/>
              </a:pPr>
              <a:r>
                <a:rPr lang="zh-CN" altLang="en-US" sz="2000" b="1" kern="0" dirty="0">
                  <a:solidFill>
                    <a:schemeClr val="tx1">
                      <a:lumMod val="65000"/>
                      <a:lumOff val="35000"/>
                    </a:schemeClr>
                  </a:solidFill>
                  <a:latin typeface="思源宋体 CN" panose="02020400000000000000" pitchFamily="18" charset="-122"/>
                  <a:ea typeface="思源宋体 CN" panose="02020400000000000000" pitchFamily="18" charset="-122"/>
                </a:rPr>
                <a:t>系统业务流程</a:t>
              </a:r>
              <a:endParaRPr lang="zh-CN" altLang="en-US" sz="1600" kern="0" dirty="0">
                <a:solidFill>
                  <a:prstClr val="black">
                    <a:lumMod val="65000"/>
                    <a:lumOff val="35000"/>
                  </a:prstClr>
                </a:solidFill>
                <a:latin typeface="思源宋体 CN" panose="02020400000000000000" pitchFamily="18" charset="-122"/>
                <a:ea typeface="思源宋体 CN" panose="02020400000000000000" pitchFamily="18" charset="-122"/>
              </a:endParaRPr>
            </a:p>
          </p:txBody>
        </p:sp>
      </p:grpSp>
      <p:pic>
        <p:nvPicPr>
          <p:cNvPr id="3" name="图片 2" descr="校徽"/>
          <p:cNvPicPr>
            <a:picLocks noChangeAspect="1"/>
          </p:cNvPicPr>
          <p:nvPr/>
        </p:nvPicPr>
        <p:blipFill>
          <a:blip r:embed="rId4"/>
          <a:stretch>
            <a:fillRect/>
          </a:stretch>
        </p:blipFill>
        <p:spPr>
          <a:xfrm>
            <a:off x="0" y="29845"/>
            <a:ext cx="2096770" cy="742950"/>
          </a:xfrm>
          <a:prstGeom prst="rect">
            <a:avLst/>
          </a:prstGeom>
        </p:spPr>
      </p:pic>
      <p:pic>
        <p:nvPicPr>
          <p:cNvPr id="2" name="图片 -2147482463" descr="未命名文件 (1)"/>
          <p:cNvPicPr>
            <a:picLocks noChangeAspect="1"/>
          </p:cNvPicPr>
          <p:nvPr/>
        </p:nvPicPr>
        <p:blipFill>
          <a:blip r:embed="rId5"/>
          <a:srcRect/>
          <a:stretch>
            <a:fillRect/>
          </a:stretch>
        </p:blipFill>
        <p:spPr>
          <a:xfrm>
            <a:off x="3360535" y="1428"/>
            <a:ext cx="6254112" cy="6856572"/>
          </a:xfrm>
          <a:prstGeom prst="rect">
            <a:avLst/>
          </a:prstGeom>
          <a:noFill/>
          <a:ln w="9525">
            <a:noFill/>
          </a:ln>
        </p:spPr>
      </p:pic>
    </p:spTree>
    <p:custDataLst>
      <p:tags r:id="rId1"/>
    </p:custDataLst>
  </p:cSld>
  <p:clrMapOvr>
    <a:masterClrMapping/>
  </p:clrMapOvr>
  <p:transition spd="slow" advClick="0" advTm="0">
    <p:cover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549140" y="583565"/>
            <a:ext cx="3014345" cy="3014345"/>
          </a:xfrm>
          <a:prstGeom prst="diamond">
            <a:avLst/>
          </a:prstGeom>
          <a:noFill/>
          <a:ln w="1270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4477385" y="1247775"/>
            <a:ext cx="3158490" cy="1568450"/>
          </a:xfrm>
          <a:prstGeom prst="rect">
            <a:avLst/>
          </a:prstGeom>
          <a:noFill/>
        </p:spPr>
        <p:txBody>
          <a:bodyPr wrap="square" rtlCol="0">
            <a:spAutoFit/>
          </a:bodyPr>
          <a:lstStyle/>
          <a:p>
            <a:pPr algn="ctr"/>
            <a:r>
              <a:rPr lang="en-US" altLang="zh-CN" sz="4800" b="1" dirty="0">
                <a:solidFill>
                  <a:schemeClr val="accent6">
                    <a:lumMod val="75000"/>
                  </a:schemeClr>
                </a:solidFill>
                <a:latin typeface="Times New Roman" panose="02020603050405020304" pitchFamily="18" charset="0"/>
                <a:ea typeface="微软雅黑" panose="020B0503020204020204" charset="-122"/>
                <a:cs typeface="Times New Roman" panose="02020603050405020304" pitchFamily="18" charset="0"/>
              </a:rPr>
              <a:t>PART</a:t>
            </a:r>
          </a:p>
          <a:p>
            <a:pPr algn="ctr"/>
            <a:r>
              <a:rPr lang="en-US" altLang="zh-CN" sz="4800" b="1" dirty="0">
                <a:solidFill>
                  <a:schemeClr val="accent6">
                    <a:lumMod val="75000"/>
                  </a:schemeClr>
                </a:solidFill>
                <a:latin typeface="Times New Roman" panose="02020603050405020304" pitchFamily="18" charset="0"/>
                <a:ea typeface="微软雅黑" panose="020B0503020204020204" charset="-122"/>
                <a:cs typeface="Times New Roman" panose="02020603050405020304" pitchFamily="18" charset="0"/>
              </a:rPr>
              <a:t>THREE</a:t>
            </a:r>
          </a:p>
        </p:txBody>
      </p:sp>
      <p:sp>
        <p:nvSpPr>
          <p:cNvPr id="4" name="直角三角形 3"/>
          <p:cNvSpPr>
            <a:spLocks noChangeAspect="1"/>
          </p:cNvSpPr>
          <p:nvPr/>
        </p:nvSpPr>
        <p:spPr>
          <a:xfrm>
            <a:off x="4477385" y="2207260"/>
            <a:ext cx="1507490" cy="1507490"/>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校徽"/>
          <p:cNvPicPr>
            <a:picLocks noChangeAspect="1"/>
          </p:cNvPicPr>
          <p:nvPr/>
        </p:nvPicPr>
        <p:blipFill>
          <a:blip r:embed="rId4"/>
          <a:stretch>
            <a:fillRect/>
          </a:stretch>
        </p:blipFill>
        <p:spPr>
          <a:xfrm>
            <a:off x="0" y="29845"/>
            <a:ext cx="2096770" cy="742950"/>
          </a:xfrm>
          <a:prstGeom prst="rect">
            <a:avLst/>
          </a:prstGeom>
        </p:spPr>
      </p:pic>
      <p:sp>
        <p:nvSpPr>
          <p:cNvPr id="5" name="直角三角形 4"/>
          <p:cNvSpPr/>
          <p:nvPr/>
        </p:nvSpPr>
        <p:spPr>
          <a:xfrm>
            <a:off x="150669" y="5133109"/>
            <a:ext cx="1470314" cy="1522270"/>
          </a:xfrm>
          <a:prstGeom prst="rtTriangle">
            <a:avLst/>
          </a:prstGeom>
          <a:solidFill>
            <a:srgbClr val="7FB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7" name="直角三角形 6"/>
          <p:cNvSpPr/>
          <p:nvPr/>
        </p:nvSpPr>
        <p:spPr>
          <a:xfrm rot="10800000">
            <a:off x="10468842" y="129887"/>
            <a:ext cx="1624445" cy="1641764"/>
          </a:xfrm>
          <a:prstGeom prst="rtTriangle">
            <a:avLst/>
          </a:prstGeom>
          <a:solidFill>
            <a:srgbClr val="7FB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8" name="文本框 7"/>
          <p:cNvSpPr txBox="1"/>
          <p:nvPr/>
        </p:nvSpPr>
        <p:spPr>
          <a:xfrm>
            <a:off x="3245485" y="4207630"/>
            <a:ext cx="5448300" cy="645160"/>
          </a:xfrm>
          <a:prstGeom prst="rect">
            <a:avLst/>
          </a:prstGeom>
          <a:noFill/>
        </p:spPr>
        <p:txBody>
          <a:bodyPr wrap="square" rtlCol="0">
            <a:spAutoFit/>
          </a:bodyPr>
          <a:lstStyle/>
          <a:p>
            <a:pPr algn="ctr"/>
            <a:r>
              <a:rPr lang="zh-CN" altLang="en-US" sz="3600" b="1" dirty="0">
                <a:solidFill>
                  <a:schemeClr val="accent6">
                    <a:lumMod val="75000"/>
                  </a:schemeClr>
                </a:solidFill>
                <a:latin typeface="微软雅黑" panose="020B0503020204020204" charset="-122"/>
                <a:ea typeface="微软雅黑" panose="020B0503020204020204" charset="-122"/>
              </a:rPr>
              <a:t>详细设计与实现</a:t>
            </a:r>
          </a:p>
        </p:txBody>
      </p:sp>
    </p:spTree>
    <p:custDataLst>
      <p:tags r:id="rId1"/>
    </p:custDataLst>
  </p:cSld>
  <p:clrMapOvr>
    <a:masterClrMapping/>
  </p:clrMapOvr>
  <p:transition spd="med" advClick="0" advTm="0">
    <p:pull dir="r"/>
  </p:transition>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18276"/>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6.xml><?xml version="1.0" encoding="utf-8"?>
<p:tagLst xmlns:a="http://schemas.openxmlformats.org/drawingml/2006/main" xmlns:r="http://schemas.openxmlformats.org/officeDocument/2006/relationships" xmlns:p="http://schemas.openxmlformats.org/presentationml/2006/main">
  <p:tag name="KSO_WM_SLIDE_ID" val="custom20218276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18276"/>
  <p:tag name="KSO_WM_SLIDE_LAYOUT" val="a_b_f"/>
  <p:tag name="KSO_WM_SLIDE_LAYOUT_CNT" val="1_1_2"/>
  <p:tag name="KSO_WM_TEMPLATE_THUMBS_INDEX" val="1、3、5、8、10、11、12、13、16、19"/>
  <p:tag name="KSO_WM_SPECIAL_SOURCE" val="bdnull"/>
</p:tagLst>
</file>

<file path=ppt/tags/tag1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8276"/>
  <p:tag name="KSO_WM_SPECIAL_SOURCE" val="bdnull"/>
</p:tagLst>
</file>

<file path=ppt/tags/tag1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8276"/>
  <p:tag name="KSO_WM_SPECIAL_SOURCE" val="bdnull"/>
</p:tagLst>
</file>

<file path=ppt/tags/tag1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8276"/>
  <p:tag name="KSO_WM_SPECIAL_SOURCE" val="bdnull"/>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8276"/>
  <p:tag name="KSO_WM_SPECIAL_SOURCE" val="bdnull"/>
</p:tagLst>
</file>

<file path=ppt/tags/tag1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8276"/>
  <p:tag name="KSO_WM_SPECIAL_SOURCE" val="bdnull"/>
</p:tagLst>
</file>

<file path=ppt/tags/tag1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8276"/>
  <p:tag name="KSO_WM_SPECIAL_SOURCE" val="bdnull"/>
</p:tagLst>
</file>

<file path=ppt/tags/tag1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8276"/>
  <p:tag name="KSO_WM_SPECIAL_SOURCE" val="bdnull"/>
</p:tagLst>
</file>

<file path=ppt/tags/tag1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8276"/>
  <p:tag name="KSO_WM_SPECIAL_SOURCE" val="bdnull"/>
</p:tagLst>
</file>

<file path=ppt/tags/tag1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8276"/>
  <p:tag name="KSO_WM_SPECIAL_SOURCE" val="bdnull"/>
</p:tagLst>
</file>

<file path=ppt/tags/tag1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8276"/>
  <p:tag name="KSO_WM_SPECIAL_SOURCE" val="bdnull"/>
</p:tagLst>
</file>

<file path=ppt/tags/tag1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8276"/>
  <p:tag name="KSO_WM_SPECIAL_SOURCE" val="bdnull"/>
</p:tagLst>
</file>

<file path=ppt/tags/tag1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8276"/>
  <p:tag name="KSO_WM_SPECIAL_SOURCE" val="bdnull"/>
</p:tagLst>
</file>

<file path=ppt/tags/tag1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8276"/>
  <p:tag name="KSO_WM_SPECIAL_SOURCE" val="bdnul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8276"/>
  <p:tag name="KSO_WM_SPECIAL_SOURCE" val="bdnull"/>
</p:tagLst>
</file>

<file path=ppt/tags/tag1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8276"/>
  <p:tag name="KSO_WM_SPECIAL_SOURCE" val="bdnull"/>
</p:tagLst>
</file>

<file path=ppt/tags/tag13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8276"/>
  <p:tag name="KSO_WM_SPECIAL_SOURCE" val="bdnull"/>
</p:tagLst>
</file>

<file path=ppt/tags/tag1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8276"/>
  <p:tag name="KSO_WM_SPECIAL_SOURCE" val="bdnull"/>
</p:tagLst>
</file>

<file path=ppt/tags/tag1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8276"/>
  <p:tag name="KSO_WM_SPECIAL_SOURCE" val="bdnull"/>
</p:tagLst>
</file>

<file path=ppt/tags/tag1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8276"/>
  <p:tag name="KSO_WM_SPECIAL_SOURCE" val="bdnul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182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d*1"/>
  <p:tag name="KSO_WM_UNIT_LAYERLEVEL" val="1"/>
  <p:tag name="KSO_WM_TAG_VERSION" val="1.0"/>
  <p:tag name="KSO_WM_BEAUTIFY_FLAG" val="#wm#"/>
  <p:tag name="KSO_WM_UNIT_VALUE" val="1903*876"/>
  <p:tag name="KSO_WM_UNIT_TYPE" val="d"/>
  <p:tag name="KSO_WM_UNIT_INDEX"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1"/>
  <p:tag name="KSO_WM_UNIT_LAYERLEVEL" val="1"/>
  <p:tag name="KSO_WM_TAG_VERSION" val="1.0"/>
  <p:tag name="KSO_WM_BEAUTIFY_FLAG" val="#wm#"/>
  <p:tag name="KSO_WM_UNIT_TYPE" val="i"/>
  <p:tag name="KSO_WM_UNIT_INDEX"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18276"/>
  <p:tag name="KSO_WM_TEMPLATE_THUMBS_INDEX" val="1、3、5、8、10、11、12、13、16、19"/>
  <p:tag name="KSO_WM_SPECIAL_SOURCE" val="bdnull"/>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06蓝色空间">
      <a:dk1>
        <a:sysClr val="windowText" lastClr="000000"/>
      </a:dk1>
      <a:lt1>
        <a:sysClr val="window" lastClr="FFFFFF"/>
      </a:lt1>
      <a:dk2>
        <a:srgbClr val="F2F7FD"/>
      </a:dk2>
      <a:lt2>
        <a:srgbClr val="FFFFFF"/>
      </a:lt2>
      <a:accent1>
        <a:srgbClr val="016AFF"/>
      </a:accent1>
      <a:accent2>
        <a:srgbClr val="017CE3"/>
      </a:accent2>
      <a:accent3>
        <a:srgbClr val="018EC7"/>
      </a:accent3>
      <a:accent4>
        <a:srgbClr val="019FAC"/>
      </a:accent4>
      <a:accent5>
        <a:srgbClr val="01B190"/>
      </a:accent5>
      <a:accent6>
        <a:srgbClr val="01C374"/>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490</Words>
  <Application>Microsoft Office PowerPoint</Application>
  <PresentationFormat>宽屏</PresentationFormat>
  <Paragraphs>78</Paragraphs>
  <Slides>20</Slides>
  <Notes>19</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20</vt:i4>
      </vt:variant>
    </vt:vector>
  </HeadingPairs>
  <TitlesOfParts>
    <vt:vector size="27" baseType="lpstr">
      <vt:lpstr>思源宋体 CN</vt:lpstr>
      <vt:lpstr>微软雅黑</vt:lpstr>
      <vt:lpstr>字魂59号-创粗黑</vt:lpstr>
      <vt:lpstr>Arial</vt:lpstr>
      <vt:lpstr>Times New Roman</vt:lpstr>
      <vt:lpstr>自定义设计方案</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pts</dc:creator>
  <cp:lastModifiedBy>黄增喜</cp:lastModifiedBy>
  <cp:revision>241</cp:revision>
  <dcterms:created xsi:type="dcterms:W3CDTF">2021-03-01T14:55:00Z</dcterms:created>
  <dcterms:modified xsi:type="dcterms:W3CDTF">2023-05-04T16:30:01Z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9CE9E98C7EB248E481799CFAB426EE4F</vt:lpwstr>
  </property>
</Properties>
</file>